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59" r:id="rId1"/>
  </p:sldMasterIdLst>
  <p:notesMasterIdLst>
    <p:notesMasterId r:id="rId16"/>
  </p:notesMasterIdLst>
  <p:sldIdLst>
    <p:sldId id="400" r:id="rId2"/>
    <p:sldId id="381" r:id="rId3"/>
    <p:sldId id="382" r:id="rId4"/>
    <p:sldId id="389" r:id="rId5"/>
    <p:sldId id="391" r:id="rId6"/>
    <p:sldId id="392" r:id="rId7"/>
    <p:sldId id="390" r:id="rId8"/>
    <p:sldId id="393" r:id="rId9"/>
    <p:sldId id="394" r:id="rId10"/>
    <p:sldId id="395" r:id="rId11"/>
    <p:sldId id="396" r:id="rId12"/>
    <p:sldId id="399" r:id="rId13"/>
    <p:sldId id="397" r:id="rId14"/>
    <p:sldId id="398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144" userDrawn="1">
          <p15:clr>
            <a:srgbClr val="A4A3A4"/>
          </p15:clr>
        </p15:guide>
        <p15:guide id="2" pos="27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6FC6"/>
    <a:srgbClr val="EC40B3"/>
    <a:srgbClr val="E7EB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7" autoAdjust="0"/>
    <p:restoredTop sz="95332" autoAdjust="0"/>
  </p:normalViewPr>
  <p:slideViewPr>
    <p:cSldViewPr snapToGrid="0">
      <p:cViewPr varScale="1">
        <p:scale>
          <a:sx n="106" d="100"/>
          <a:sy n="106" d="100"/>
        </p:scale>
        <p:origin x="1181" y="77"/>
      </p:cViewPr>
      <p:guideLst>
        <p:guide orient="horz" pos="1144"/>
        <p:guide pos="2789"/>
      </p:guideLst>
    </p:cSldViewPr>
  </p:slideViewPr>
  <p:outlineViewPr>
    <p:cViewPr>
      <p:scale>
        <a:sx n="33" d="100"/>
        <a:sy n="33" d="100"/>
      </p:scale>
      <p:origin x="0" y="-931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278BCE-35C9-4C7A-A4B6-A1260C1E7903}" type="doc">
      <dgm:prSet loTypeId="urn:microsoft.com/office/officeart/2005/8/layout/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BE06F96F-54E0-41D0-BF8F-721EEE3B56D5}">
      <dgm:prSet phldrT="[Text]" custT="1"/>
      <dgm:spPr/>
      <dgm:t>
        <a:bodyPr/>
        <a:lstStyle/>
        <a:p>
          <a:r>
            <a:rPr lang="en-US" sz="2000" smtClean="0">
              <a:solidFill>
                <a:schemeClr val="bg2"/>
              </a:solidFill>
            </a:rPr>
            <a:t>Teamwork dễ dàng hơn</a:t>
          </a:r>
          <a:endParaRPr lang="en-US" sz="2000">
            <a:solidFill>
              <a:schemeClr val="bg2"/>
            </a:solidFill>
          </a:endParaRPr>
        </a:p>
      </dgm:t>
    </dgm:pt>
    <dgm:pt modelId="{17A0D949-5880-4B4A-937B-B98A65F59F57}" type="parTrans" cxnId="{99E3C5AB-1CBF-494C-A7DF-9509B664D40B}">
      <dgm:prSet/>
      <dgm:spPr/>
      <dgm:t>
        <a:bodyPr/>
        <a:lstStyle/>
        <a:p>
          <a:endParaRPr lang="en-US" sz="2400"/>
        </a:p>
      </dgm:t>
    </dgm:pt>
    <dgm:pt modelId="{5F2ADA8D-9314-4EF1-9215-FCE21014F831}" type="sibTrans" cxnId="{99E3C5AB-1CBF-494C-A7DF-9509B664D40B}">
      <dgm:prSet/>
      <dgm:spPr/>
      <dgm:t>
        <a:bodyPr/>
        <a:lstStyle/>
        <a:p>
          <a:endParaRPr lang="en-US" sz="2400"/>
        </a:p>
      </dgm:t>
    </dgm:pt>
    <dgm:pt modelId="{B27ACAAF-69AA-4754-A294-E749966153EF}" type="pres">
      <dgm:prSet presAssocID="{14278BCE-35C9-4C7A-A4B6-A1260C1E790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DB7B52-B234-42F3-9A59-6BC42AD9F3A0}" type="pres">
      <dgm:prSet presAssocID="{BE06F96F-54E0-41D0-BF8F-721EEE3B56D5}" presName="parentLin" presStyleCnt="0"/>
      <dgm:spPr/>
    </dgm:pt>
    <dgm:pt modelId="{295CDBAF-3F43-4D21-8BED-441271E7BE71}" type="pres">
      <dgm:prSet presAssocID="{BE06F96F-54E0-41D0-BF8F-721EEE3B56D5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7FA5FE20-02F4-4DAC-A7B3-826C996FB038}" type="pres">
      <dgm:prSet presAssocID="{BE06F96F-54E0-41D0-BF8F-721EEE3B56D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4EC58-0088-4AE5-919A-80AD2F80EB5E}" type="pres">
      <dgm:prSet presAssocID="{BE06F96F-54E0-41D0-BF8F-721EEE3B56D5}" presName="negativeSpace" presStyleCnt="0"/>
      <dgm:spPr/>
    </dgm:pt>
    <dgm:pt modelId="{E6D5A89D-0E91-422E-9C47-52EEA68C201F}" type="pres">
      <dgm:prSet presAssocID="{BE06F96F-54E0-41D0-BF8F-721EEE3B56D5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2DC98E69-3812-4094-8E58-001181B1A023}" type="presOf" srcId="{14278BCE-35C9-4C7A-A4B6-A1260C1E7903}" destId="{B27ACAAF-69AA-4754-A294-E749966153EF}" srcOrd="0" destOrd="0" presId="urn:microsoft.com/office/officeart/2005/8/layout/list1"/>
    <dgm:cxn modelId="{264ADC07-DEDB-4332-9B85-106FE4632F23}" type="presOf" srcId="{BE06F96F-54E0-41D0-BF8F-721EEE3B56D5}" destId="{7FA5FE20-02F4-4DAC-A7B3-826C996FB038}" srcOrd="1" destOrd="0" presId="urn:microsoft.com/office/officeart/2005/8/layout/list1"/>
    <dgm:cxn modelId="{22BC9A0D-73A5-4E50-BA73-F1E75FAC0BF0}" type="presOf" srcId="{BE06F96F-54E0-41D0-BF8F-721EEE3B56D5}" destId="{295CDBAF-3F43-4D21-8BED-441271E7BE71}" srcOrd="0" destOrd="0" presId="urn:microsoft.com/office/officeart/2005/8/layout/list1"/>
    <dgm:cxn modelId="{99E3C5AB-1CBF-494C-A7DF-9509B664D40B}" srcId="{14278BCE-35C9-4C7A-A4B6-A1260C1E7903}" destId="{BE06F96F-54E0-41D0-BF8F-721EEE3B56D5}" srcOrd="0" destOrd="0" parTransId="{17A0D949-5880-4B4A-937B-B98A65F59F57}" sibTransId="{5F2ADA8D-9314-4EF1-9215-FCE21014F831}"/>
    <dgm:cxn modelId="{6BE69D03-1A7B-418C-817C-FB5744E4434C}" type="presParOf" srcId="{B27ACAAF-69AA-4754-A294-E749966153EF}" destId="{CEDB7B52-B234-42F3-9A59-6BC42AD9F3A0}" srcOrd="0" destOrd="0" presId="urn:microsoft.com/office/officeart/2005/8/layout/list1"/>
    <dgm:cxn modelId="{25325A26-C439-413D-9C66-0888F8C1F2D8}" type="presParOf" srcId="{CEDB7B52-B234-42F3-9A59-6BC42AD9F3A0}" destId="{295CDBAF-3F43-4D21-8BED-441271E7BE71}" srcOrd="0" destOrd="0" presId="urn:microsoft.com/office/officeart/2005/8/layout/list1"/>
    <dgm:cxn modelId="{36855CA8-5D60-4368-98EB-801C77A302D2}" type="presParOf" srcId="{CEDB7B52-B234-42F3-9A59-6BC42AD9F3A0}" destId="{7FA5FE20-02F4-4DAC-A7B3-826C996FB038}" srcOrd="1" destOrd="0" presId="urn:microsoft.com/office/officeart/2005/8/layout/list1"/>
    <dgm:cxn modelId="{EE3AE99E-386D-4FFD-80DD-E2A647F79B39}" type="presParOf" srcId="{B27ACAAF-69AA-4754-A294-E749966153EF}" destId="{69E4EC58-0088-4AE5-919A-80AD2F80EB5E}" srcOrd="1" destOrd="0" presId="urn:microsoft.com/office/officeart/2005/8/layout/list1"/>
    <dgm:cxn modelId="{E0F649C6-045A-4215-B3C0-332FF9C40DB9}" type="presParOf" srcId="{B27ACAAF-69AA-4754-A294-E749966153EF}" destId="{E6D5A89D-0E91-422E-9C47-52EEA68C201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278BCE-35C9-4C7A-A4B6-A1260C1E7903}" type="doc">
      <dgm:prSet loTypeId="urn:microsoft.com/office/officeart/2005/8/layout/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BE06F96F-54E0-41D0-BF8F-721EEE3B56D5}">
      <dgm:prSet phldrT="[Text]" custT="1"/>
      <dgm:spPr/>
      <dgm:t>
        <a:bodyPr/>
        <a:lstStyle/>
        <a:p>
          <a:r>
            <a:rPr lang="en-US" sz="2000" smtClean="0">
              <a:solidFill>
                <a:schemeClr val="bg2"/>
              </a:solidFill>
            </a:rPr>
            <a:t>Debug dễ hơn</a:t>
          </a:r>
          <a:endParaRPr lang="en-US" sz="2000">
            <a:solidFill>
              <a:schemeClr val="bg2"/>
            </a:solidFill>
          </a:endParaRPr>
        </a:p>
      </dgm:t>
    </dgm:pt>
    <dgm:pt modelId="{17A0D949-5880-4B4A-937B-B98A65F59F57}" type="parTrans" cxnId="{99E3C5AB-1CBF-494C-A7DF-9509B664D40B}">
      <dgm:prSet/>
      <dgm:spPr/>
      <dgm:t>
        <a:bodyPr/>
        <a:lstStyle/>
        <a:p>
          <a:endParaRPr lang="en-US" sz="2400"/>
        </a:p>
      </dgm:t>
    </dgm:pt>
    <dgm:pt modelId="{5F2ADA8D-9314-4EF1-9215-FCE21014F831}" type="sibTrans" cxnId="{99E3C5AB-1CBF-494C-A7DF-9509B664D40B}">
      <dgm:prSet/>
      <dgm:spPr/>
      <dgm:t>
        <a:bodyPr/>
        <a:lstStyle/>
        <a:p>
          <a:endParaRPr lang="en-US" sz="2400"/>
        </a:p>
      </dgm:t>
    </dgm:pt>
    <dgm:pt modelId="{B27ACAAF-69AA-4754-A294-E749966153EF}" type="pres">
      <dgm:prSet presAssocID="{14278BCE-35C9-4C7A-A4B6-A1260C1E790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DB7B52-B234-42F3-9A59-6BC42AD9F3A0}" type="pres">
      <dgm:prSet presAssocID="{BE06F96F-54E0-41D0-BF8F-721EEE3B56D5}" presName="parentLin" presStyleCnt="0"/>
      <dgm:spPr/>
    </dgm:pt>
    <dgm:pt modelId="{295CDBAF-3F43-4D21-8BED-441271E7BE71}" type="pres">
      <dgm:prSet presAssocID="{BE06F96F-54E0-41D0-BF8F-721EEE3B56D5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7FA5FE20-02F4-4DAC-A7B3-826C996FB038}" type="pres">
      <dgm:prSet presAssocID="{BE06F96F-54E0-41D0-BF8F-721EEE3B56D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4EC58-0088-4AE5-919A-80AD2F80EB5E}" type="pres">
      <dgm:prSet presAssocID="{BE06F96F-54E0-41D0-BF8F-721EEE3B56D5}" presName="negativeSpace" presStyleCnt="0"/>
      <dgm:spPr/>
    </dgm:pt>
    <dgm:pt modelId="{E6D5A89D-0E91-422E-9C47-52EEA68C201F}" type="pres">
      <dgm:prSet presAssocID="{BE06F96F-54E0-41D0-BF8F-721EEE3B56D5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2DC98E69-3812-4094-8E58-001181B1A023}" type="presOf" srcId="{14278BCE-35C9-4C7A-A4B6-A1260C1E7903}" destId="{B27ACAAF-69AA-4754-A294-E749966153EF}" srcOrd="0" destOrd="0" presId="urn:microsoft.com/office/officeart/2005/8/layout/list1"/>
    <dgm:cxn modelId="{264ADC07-DEDB-4332-9B85-106FE4632F23}" type="presOf" srcId="{BE06F96F-54E0-41D0-BF8F-721EEE3B56D5}" destId="{7FA5FE20-02F4-4DAC-A7B3-826C996FB038}" srcOrd="1" destOrd="0" presId="urn:microsoft.com/office/officeart/2005/8/layout/list1"/>
    <dgm:cxn modelId="{22BC9A0D-73A5-4E50-BA73-F1E75FAC0BF0}" type="presOf" srcId="{BE06F96F-54E0-41D0-BF8F-721EEE3B56D5}" destId="{295CDBAF-3F43-4D21-8BED-441271E7BE71}" srcOrd="0" destOrd="0" presId="urn:microsoft.com/office/officeart/2005/8/layout/list1"/>
    <dgm:cxn modelId="{99E3C5AB-1CBF-494C-A7DF-9509B664D40B}" srcId="{14278BCE-35C9-4C7A-A4B6-A1260C1E7903}" destId="{BE06F96F-54E0-41D0-BF8F-721EEE3B56D5}" srcOrd="0" destOrd="0" parTransId="{17A0D949-5880-4B4A-937B-B98A65F59F57}" sibTransId="{5F2ADA8D-9314-4EF1-9215-FCE21014F831}"/>
    <dgm:cxn modelId="{6BE69D03-1A7B-418C-817C-FB5744E4434C}" type="presParOf" srcId="{B27ACAAF-69AA-4754-A294-E749966153EF}" destId="{CEDB7B52-B234-42F3-9A59-6BC42AD9F3A0}" srcOrd="0" destOrd="0" presId="urn:microsoft.com/office/officeart/2005/8/layout/list1"/>
    <dgm:cxn modelId="{25325A26-C439-413D-9C66-0888F8C1F2D8}" type="presParOf" srcId="{CEDB7B52-B234-42F3-9A59-6BC42AD9F3A0}" destId="{295CDBAF-3F43-4D21-8BED-441271E7BE71}" srcOrd="0" destOrd="0" presId="urn:microsoft.com/office/officeart/2005/8/layout/list1"/>
    <dgm:cxn modelId="{36855CA8-5D60-4368-98EB-801C77A302D2}" type="presParOf" srcId="{CEDB7B52-B234-42F3-9A59-6BC42AD9F3A0}" destId="{7FA5FE20-02F4-4DAC-A7B3-826C996FB038}" srcOrd="1" destOrd="0" presId="urn:microsoft.com/office/officeart/2005/8/layout/list1"/>
    <dgm:cxn modelId="{EE3AE99E-386D-4FFD-80DD-E2A647F79B39}" type="presParOf" srcId="{B27ACAAF-69AA-4754-A294-E749966153EF}" destId="{69E4EC58-0088-4AE5-919A-80AD2F80EB5E}" srcOrd="1" destOrd="0" presId="urn:microsoft.com/office/officeart/2005/8/layout/list1"/>
    <dgm:cxn modelId="{E0F649C6-045A-4215-B3C0-332FF9C40DB9}" type="presParOf" srcId="{B27ACAAF-69AA-4754-A294-E749966153EF}" destId="{E6D5A89D-0E91-422E-9C47-52EEA68C201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278BCE-35C9-4C7A-A4B6-A1260C1E7903}" type="doc">
      <dgm:prSet loTypeId="urn:microsoft.com/office/officeart/2005/8/layout/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BE06F96F-54E0-41D0-BF8F-721EEE3B56D5}">
      <dgm:prSet phldrT="[Text]" custT="1"/>
      <dgm:spPr/>
      <dgm:t>
        <a:bodyPr/>
        <a:lstStyle/>
        <a:p>
          <a:r>
            <a:rPr lang="en-US" sz="2000" smtClean="0">
              <a:solidFill>
                <a:schemeClr val="bg2"/>
              </a:solidFill>
            </a:rPr>
            <a:t>Ít rủi ro hơn</a:t>
          </a:r>
          <a:endParaRPr lang="en-US" sz="2000">
            <a:solidFill>
              <a:schemeClr val="bg2"/>
            </a:solidFill>
          </a:endParaRPr>
        </a:p>
      </dgm:t>
    </dgm:pt>
    <dgm:pt modelId="{17A0D949-5880-4B4A-937B-B98A65F59F57}" type="parTrans" cxnId="{99E3C5AB-1CBF-494C-A7DF-9509B664D40B}">
      <dgm:prSet/>
      <dgm:spPr/>
      <dgm:t>
        <a:bodyPr/>
        <a:lstStyle/>
        <a:p>
          <a:endParaRPr lang="en-US" sz="2400"/>
        </a:p>
      </dgm:t>
    </dgm:pt>
    <dgm:pt modelId="{5F2ADA8D-9314-4EF1-9215-FCE21014F831}" type="sibTrans" cxnId="{99E3C5AB-1CBF-494C-A7DF-9509B664D40B}">
      <dgm:prSet/>
      <dgm:spPr/>
      <dgm:t>
        <a:bodyPr/>
        <a:lstStyle/>
        <a:p>
          <a:endParaRPr lang="en-US" sz="2400"/>
        </a:p>
      </dgm:t>
    </dgm:pt>
    <dgm:pt modelId="{B27ACAAF-69AA-4754-A294-E749966153EF}" type="pres">
      <dgm:prSet presAssocID="{14278BCE-35C9-4C7A-A4B6-A1260C1E790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DB7B52-B234-42F3-9A59-6BC42AD9F3A0}" type="pres">
      <dgm:prSet presAssocID="{BE06F96F-54E0-41D0-BF8F-721EEE3B56D5}" presName="parentLin" presStyleCnt="0"/>
      <dgm:spPr/>
    </dgm:pt>
    <dgm:pt modelId="{295CDBAF-3F43-4D21-8BED-441271E7BE71}" type="pres">
      <dgm:prSet presAssocID="{BE06F96F-54E0-41D0-BF8F-721EEE3B56D5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7FA5FE20-02F4-4DAC-A7B3-826C996FB038}" type="pres">
      <dgm:prSet presAssocID="{BE06F96F-54E0-41D0-BF8F-721EEE3B56D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4EC58-0088-4AE5-919A-80AD2F80EB5E}" type="pres">
      <dgm:prSet presAssocID="{BE06F96F-54E0-41D0-BF8F-721EEE3B56D5}" presName="negativeSpace" presStyleCnt="0"/>
      <dgm:spPr/>
    </dgm:pt>
    <dgm:pt modelId="{E6D5A89D-0E91-422E-9C47-52EEA68C201F}" type="pres">
      <dgm:prSet presAssocID="{BE06F96F-54E0-41D0-BF8F-721EEE3B56D5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2DC98E69-3812-4094-8E58-001181B1A023}" type="presOf" srcId="{14278BCE-35C9-4C7A-A4B6-A1260C1E7903}" destId="{B27ACAAF-69AA-4754-A294-E749966153EF}" srcOrd="0" destOrd="0" presId="urn:microsoft.com/office/officeart/2005/8/layout/list1"/>
    <dgm:cxn modelId="{264ADC07-DEDB-4332-9B85-106FE4632F23}" type="presOf" srcId="{BE06F96F-54E0-41D0-BF8F-721EEE3B56D5}" destId="{7FA5FE20-02F4-4DAC-A7B3-826C996FB038}" srcOrd="1" destOrd="0" presId="urn:microsoft.com/office/officeart/2005/8/layout/list1"/>
    <dgm:cxn modelId="{22BC9A0D-73A5-4E50-BA73-F1E75FAC0BF0}" type="presOf" srcId="{BE06F96F-54E0-41D0-BF8F-721EEE3B56D5}" destId="{295CDBAF-3F43-4D21-8BED-441271E7BE71}" srcOrd="0" destOrd="0" presId="urn:microsoft.com/office/officeart/2005/8/layout/list1"/>
    <dgm:cxn modelId="{99E3C5AB-1CBF-494C-A7DF-9509B664D40B}" srcId="{14278BCE-35C9-4C7A-A4B6-A1260C1E7903}" destId="{BE06F96F-54E0-41D0-BF8F-721EEE3B56D5}" srcOrd="0" destOrd="0" parTransId="{17A0D949-5880-4B4A-937B-B98A65F59F57}" sibTransId="{5F2ADA8D-9314-4EF1-9215-FCE21014F831}"/>
    <dgm:cxn modelId="{6BE69D03-1A7B-418C-817C-FB5744E4434C}" type="presParOf" srcId="{B27ACAAF-69AA-4754-A294-E749966153EF}" destId="{CEDB7B52-B234-42F3-9A59-6BC42AD9F3A0}" srcOrd="0" destOrd="0" presId="urn:microsoft.com/office/officeart/2005/8/layout/list1"/>
    <dgm:cxn modelId="{25325A26-C439-413D-9C66-0888F8C1F2D8}" type="presParOf" srcId="{CEDB7B52-B234-42F3-9A59-6BC42AD9F3A0}" destId="{295CDBAF-3F43-4D21-8BED-441271E7BE71}" srcOrd="0" destOrd="0" presId="urn:microsoft.com/office/officeart/2005/8/layout/list1"/>
    <dgm:cxn modelId="{36855CA8-5D60-4368-98EB-801C77A302D2}" type="presParOf" srcId="{CEDB7B52-B234-42F3-9A59-6BC42AD9F3A0}" destId="{7FA5FE20-02F4-4DAC-A7B3-826C996FB038}" srcOrd="1" destOrd="0" presId="urn:microsoft.com/office/officeart/2005/8/layout/list1"/>
    <dgm:cxn modelId="{EE3AE99E-386D-4FFD-80DD-E2A647F79B39}" type="presParOf" srcId="{B27ACAAF-69AA-4754-A294-E749966153EF}" destId="{69E4EC58-0088-4AE5-919A-80AD2F80EB5E}" srcOrd="1" destOrd="0" presId="urn:microsoft.com/office/officeart/2005/8/layout/list1"/>
    <dgm:cxn modelId="{E0F649C6-045A-4215-B3C0-332FF9C40DB9}" type="presParOf" srcId="{B27ACAAF-69AA-4754-A294-E749966153EF}" destId="{E6D5A89D-0E91-422E-9C47-52EEA68C201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278BCE-35C9-4C7A-A4B6-A1260C1E7903}" type="doc">
      <dgm:prSet loTypeId="urn:microsoft.com/office/officeart/2005/8/layout/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BE06F96F-54E0-41D0-BF8F-721EEE3B56D5}">
      <dgm:prSet phldrT="[Text]" custT="1"/>
      <dgm:spPr/>
      <dgm:t>
        <a:bodyPr/>
        <a:lstStyle/>
        <a:p>
          <a:r>
            <a:rPr lang="en-US" sz="2000" smtClean="0">
              <a:solidFill>
                <a:schemeClr val="bg2"/>
              </a:solidFill>
            </a:rPr>
            <a:t>Năng suất hơn</a:t>
          </a:r>
          <a:endParaRPr lang="en-US" sz="2000">
            <a:solidFill>
              <a:schemeClr val="bg2"/>
            </a:solidFill>
          </a:endParaRPr>
        </a:p>
      </dgm:t>
    </dgm:pt>
    <dgm:pt modelId="{17A0D949-5880-4B4A-937B-B98A65F59F57}" type="parTrans" cxnId="{99E3C5AB-1CBF-494C-A7DF-9509B664D40B}">
      <dgm:prSet/>
      <dgm:spPr/>
      <dgm:t>
        <a:bodyPr/>
        <a:lstStyle/>
        <a:p>
          <a:endParaRPr lang="en-US" sz="2400"/>
        </a:p>
      </dgm:t>
    </dgm:pt>
    <dgm:pt modelId="{5F2ADA8D-9314-4EF1-9215-FCE21014F831}" type="sibTrans" cxnId="{99E3C5AB-1CBF-494C-A7DF-9509B664D40B}">
      <dgm:prSet/>
      <dgm:spPr/>
      <dgm:t>
        <a:bodyPr/>
        <a:lstStyle/>
        <a:p>
          <a:endParaRPr lang="en-US" sz="2400"/>
        </a:p>
      </dgm:t>
    </dgm:pt>
    <dgm:pt modelId="{B27ACAAF-69AA-4754-A294-E749966153EF}" type="pres">
      <dgm:prSet presAssocID="{14278BCE-35C9-4C7A-A4B6-A1260C1E790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DB7B52-B234-42F3-9A59-6BC42AD9F3A0}" type="pres">
      <dgm:prSet presAssocID="{BE06F96F-54E0-41D0-BF8F-721EEE3B56D5}" presName="parentLin" presStyleCnt="0"/>
      <dgm:spPr/>
    </dgm:pt>
    <dgm:pt modelId="{295CDBAF-3F43-4D21-8BED-441271E7BE71}" type="pres">
      <dgm:prSet presAssocID="{BE06F96F-54E0-41D0-BF8F-721EEE3B56D5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7FA5FE20-02F4-4DAC-A7B3-826C996FB038}" type="pres">
      <dgm:prSet presAssocID="{BE06F96F-54E0-41D0-BF8F-721EEE3B56D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4EC58-0088-4AE5-919A-80AD2F80EB5E}" type="pres">
      <dgm:prSet presAssocID="{BE06F96F-54E0-41D0-BF8F-721EEE3B56D5}" presName="negativeSpace" presStyleCnt="0"/>
      <dgm:spPr/>
    </dgm:pt>
    <dgm:pt modelId="{E6D5A89D-0E91-422E-9C47-52EEA68C201F}" type="pres">
      <dgm:prSet presAssocID="{BE06F96F-54E0-41D0-BF8F-721EEE3B56D5}" presName="childText" presStyleLbl="conFgAcc1" presStyleIdx="0" presStyleCnt="1" custLinFactNeighborY="77475">
        <dgm:presLayoutVars>
          <dgm:bulletEnabled val="1"/>
        </dgm:presLayoutVars>
      </dgm:prSet>
      <dgm:spPr/>
    </dgm:pt>
  </dgm:ptLst>
  <dgm:cxnLst>
    <dgm:cxn modelId="{2DC98E69-3812-4094-8E58-001181B1A023}" type="presOf" srcId="{14278BCE-35C9-4C7A-A4B6-A1260C1E7903}" destId="{B27ACAAF-69AA-4754-A294-E749966153EF}" srcOrd="0" destOrd="0" presId="urn:microsoft.com/office/officeart/2005/8/layout/list1"/>
    <dgm:cxn modelId="{264ADC07-DEDB-4332-9B85-106FE4632F23}" type="presOf" srcId="{BE06F96F-54E0-41D0-BF8F-721EEE3B56D5}" destId="{7FA5FE20-02F4-4DAC-A7B3-826C996FB038}" srcOrd="1" destOrd="0" presId="urn:microsoft.com/office/officeart/2005/8/layout/list1"/>
    <dgm:cxn modelId="{22BC9A0D-73A5-4E50-BA73-F1E75FAC0BF0}" type="presOf" srcId="{BE06F96F-54E0-41D0-BF8F-721EEE3B56D5}" destId="{295CDBAF-3F43-4D21-8BED-441271E7BE71}" srcOrd="0" destOrd="0" presId="urn:microsoft.com/office/officeart/2005/8/layout/list1"/>
    <dgm:cxn modelId="{99E3C5AB-1CBF-494C-A7DF-9509B664D40B}" srcId="{14278BCE-35C9-4C7A-A4B6-A1260C1E7903}" destId="{BE06F96F-54E0-41D0-BF8F-721EEE3B56D5}" srcOrd="0" destOrd="0" parTransId="{17A0D949-5880-4B4A-937B-B98A65F59F57}" sibTransId="{5F2ADA8D-9314-4EF1-9215-FCE21014F831}"/>
    <dgm:cxn modelId="{6BE69D03-1A7B-418C-817C-FB5744E4434C}" type="presParOf" srcId="{B27ACAAF-69AA-4754-A294-E749966153EF}" destId="{CEDB7B52-B234-42F3-9A59-6BC42AD9F3A0}" srcOrd="0" destOrd="0" presId="urn:microsoft.com/office/officeart/2005/8/layout/list1"/>
    <dgm:cxn modelId="{25325A26-C439-413D-9C66-0888F8C1F2D8}" type="presParOf" srcId="{CEDB7B52-B234-42F3-9A59-6BC42AD9F3A0}" destId="{295CDBAF-3F43-4D21-8BED-441271E7BE71}" srcOrd="0" destOrd="0" presId="urn:microsoft.com/office/officeart/2005/8/layout/list1"/>
    <dgm:cxn modelId="{36855CA8-5D60-4368-98EB-801C77A302D2}" type="presParOf" srcId="{CEDB7B52-B234-42F3-9A59-6BC42AD9F3A0}" destId="{7FA5FE20-02F4-4DAC-A7B3-826C996FB038}" srcOrd="1" destOrd="0" presId="urn:microsoft.com/office/officeart/2005/8/layout/list1"/>
    <dgm:cxn modelId="{EE3AE99E-386D-4FFD-80DD-E2A647F79B39}" type="presParOf" srcId="{B27ACAAF-69AA-4754-A294-E749966153EF}" destId="{69E4EC58-0088-4AE5-919A-80AD2F80EB5E}" srcOrd="1" destOrd="0" presId="urn:microsoft.com/office/officeart/2005/8/layout/list1"/>
    <dgm:cxn modelId="{E0F649C6-045A-4215-B3C0-332FF9C40DB9}" type="presParOf" srcId="{B27ACAAF-69AA-4754-A294-E749966153EF}" destId="{E6D5A89D-0E91-422E-9C47-52EEA68C201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5A89D-0E91-422E-9C47-52EEA68C201F}">
      <dsp:nvSpPr>
        <dsp:cNvPr id="0" name=""/>
        <dsp:cNvSpPr/>
      </dsp:nvSpPr>
      <dsp:spPr>
        <a:xfrm>
          <a:off x="0" y="256985"/>
          <a:ext cx="646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5FE20-02F4-4DAC-A7B3-826C996FB038}">
      <dsp:nvSpPr>
        <dsp:cNvPr id="0" name=""/>
        <dsp:cNvSpPr/>
      </dsp:nvSpPr>
      <dsp:spPr>
        <a:xfrm>
          <a:off x="323280" y="6065"/>
          <a:ext cx="4525920" cy="501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069" tIns="0" rIns="1710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solidFill>
                <a:schemeClr val="bg2"/>
              </a:solidFill>
            </a:rPr>
            <a:t>Teamwork dễ dàng hơn</a:t>
          </a:r>
          <a:endParaRPr lang="en-US" sz="2000" kern="1200">
            <a:solidFill>
              <a:schemeClr val="bg2"/>
            </a:solidFill>
          </a:endParaRPr>
        </a:p>
      </dsp:txBody>
      <dsp:txXfrm>
        <a:off x="347778" y="30563"/>
        <a:ext cx="4476924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5A89D-0E91-422E-9C47-52EEA68C201F}">
      <dsp:nvSpPr>
        <dsp:cNvPr id="0" name=""/>
        <dsp:cNvSpPr/>
      </dsp:nvSpPr>
      <dsp:spPr>
        <a:xfrm>
          <a:off x="0" y="256985"/>
          <a:ext cx="646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5FE20-02F4-4DAC-A7B3-826C996FB038}">
      <dsp:nvSpPr>
        <dsp:cNvPr id="0" name=""/>
        <dsp:cNvSpPr/>
      </dsp:nvSpPr>
      <dsp:spPr>
        <a:xfrm>
          <a:off x="323280" y="6065"/>
          <a:ext cx="4525920" cy="501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069" tIns="0" rIns="1710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solidFill>
                <a:schemeClr val="bg2"/>
              </a:solidFill>
            </a:rPr>
            <a:t>Debug dễ hơn</a:t>
          </a:r>
          <a:endParaRPr lang="en-US" sz="2000" kern="1200">
            <a:solidFill>
              <a:schemeClr val="bg2"/>
            </a:solidFill>
          </a:endParaRPr>
        </a:p>
      </dsp:txBody>
      <dsp:txXfrm>
        <a:off x="347778" y="30563"/>
        <a:ext cx="4476924" cy="452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5A89D-0E91-422E-9C47-52EEA68C201F}">
      <dsp:nvSpPr>
        <dsp:cNvPr id="0" name=""/>
        <dsp:cNvSpPr/>
      </dsp:nvSpPr>
      <dsp:spPr>
        <a:xfrm>
          <a:off x="0" y="256985"/>
          <a:ext cx="646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5FE20-02F4-4DAC-A7B3-826C996FB038}">
      <dsp:nvSpPr>
        <dsp:cNvPr id="0" name=""/>
        <dsp:cNvSpPr/>
      </dsp:nvSpPr>
      <dsp:spPr>
        <a:xfrm>
          <a:off x="323280" y="6065"/>
          <a:ext cx="4525920" cy="501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069" tIns="0" rIns="1710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solidFill>
                <a:schemeClr val="bg2"/>
              </a:solidFill>
            </a:rPr>
            <a:t>Ít rủi ro hơn</a:t>
          </a:r>
          <a:endParaRPr lang="en-US" sz="2000" kern="1200">
            <a:solidFill>
              <a:schemeClr val="bg2"/>
            </a:solidFill>
          </a:endParaRPr>
        </a:p>
      </dsp:txBody>
      <dsp:txXfrm>
        <a:off x="347778" y="30563"/>
        <a:ext cx="4476924" cy="4528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5A89D-0E91-422E-9C47-52EEA68C201F}">
      <dsp:nvSpPr>
        <dsp:cNvPr id="0" name=""/>
        <dsp:cNvSpPr/>
      </dsp:nvSpPr>
      <dsp:spPr>
        <a:xfrm>
          <a:off x="0" y="263049"/>
          <a:ext cx="646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5FE20-02F4-4DAC-A7B3-826C996FB038}">
      <dsp:nvSpPr>
        <dsp:cNvPr id="0" name=""/>
        <dsp:cNvSpPr/>
      </dsp:nvSpPr>
      <dsp:spPr>
        <a:xfrm>
          <a:off x="323280" y="6065"/>
          <a:ext cx="4525920" cy="501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069" tIns="0" rIns="1710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solidFill>
                <a:schemeClr val="bg2"/>
              </a:solidFill>
            </a:rPr>
            <a:t>Năng suất hơn</a:t>
          </a:r>
          <a:endParaRPr lang="en-US" sz="2000" kern="1200">
            <a:solidFill>
              <a:schemeClr val="bg2"/>
            </a:solidFill>
          </a:endParaRPr>
        </a:p>
      </dsp:txBody>
      <dsp:txXfrm>
        <a:off x="347778" y="30563"/>
        <a:ext cx="4476924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6821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Orange Section">
    <p:bg>
      <p:bgPr>
        <a:solidFill>
          <a:schemeClr val="accent3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Verdana"/>
              <a:buNone/>
              <a:defRPr sz="3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AFBC8E-7897-F947-8EC6-CE38216743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164" y="4590918"/>
            <a:ext cx="515380" cy="50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67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0BE2371-B43E-B949-A441-25404EB8CD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3961" y="145044"/>
            <a:ext cx="4962986" cy="4679204"/>
          </a:xfrm>
        </p:spPr>
        <p:txBody>
          <a:bodyPr/>
          <a:lstStyle>
            <a:lvl1pPr marL="14605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4987891-ED52-B549-9825-24B03047D7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961" y="4824248"/>
            <a:ext cx="4962986" cy="258554"/>
          </a:xfrm>
        </p:spPr>
        <p:txBody>
          <a:bodyPr anchor="ctr"/>
          <a:lstStyle>
            <a:lvl1pPr marL="72000" indent="0">
              <a:lnSpc>
                <a:spcPct val="100000"/>
              </a:lnSpc>
              <a:buNone/>
              <a:defRPr sz="900" i="1"/>
            </a:lvl1pPr>
            <a:lvl2pPr marL="615950" indent="0">
              <a:buNone/>
              <a:defRPr/>
            </a:lvl2pPr>
            <a:lvl3pPr marL="1073150" indent="0">
              <a:buNone/>
              <a:defRPr/>
            </a:lvl3pPr>
            <a:lvl4pPr marL="1530350" indent="0">
              <a:buNone/>
              <a:defRPr/>
            </a:lvl4pPr>
            <a:lvl5pPr marL="1987550" indent="0">
              <a:buNone/>
              <a:defRPr/>
            </a:lvl5pPr>
          </a:lstStyle>
          <a:p>
            <a:pPr lvl="0"/>
            <a:r>
              <a:rPr lang="en-US"/>
              <a:t>Type image caption here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C9758D7-06EA-8548-B716-D16B13FB3C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41169" y="145043"/>
            <a:ext cx="3795625" cy="49377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100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0BE2371-B43E-B949-A441-25404EB8CD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7503" y="94594"/>
            <a:ext cx="4962986" cy="4679204"/>
          </a:xfrm>
        </p:spPr>
        <p:txBody>
          <a:bodyPr/>
          <a:lstStyle>
            <a:lvl1pPr marL="14605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4987891-ED52-B549-9825-24B03047D7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67503" y="4799024"/>
            <a:ext cx="4962986" cy="258554"/>
          </a:xfrm>
        </p:spPr>
        <p:txBody>
          <a:bodyPr anchor="ctr"/>
          <a:lstStyle>
            <a:lvl1pPr marL="72000" indent="0">
              <a:lnSpc>
                <a:spcPct val="100000"/>
              </a:lnSpc>
              <a:buNone/>
              <a:defRPr sz="900" i="1"/>
            </a:lvl1pPr>
            <a:lvl2pPr marL="615950" indent="0">
              <a:buNone/>
              <a:defRPr/>
            </a:lvl2pPr>
            <a:lvl3pPr marL="1073150" indent="0">
              <a:buNone/>
              <a:defRPr/>
            </a:lvl3pPr>
            <a:lvl4pPr marL="1530350" indent="0">
              <a:buNone/>
              <a:defRPr/>
            </a:lvl4pPr>
            <a:lvl5pPr marL="1987550" indent="0">
              <a:buNone/>
              <a:defRPr/>
            </a:lvl5pPr>
          </a:lstStyle>
          <a:p>
            <a:pPr lvl="0"/>
            <a:r>
              <a:rPr lang="en-US"/>
              <a:t>Type image caption here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C9758D7-06EA-8548-B716-D16B13FB3C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1610" y="94594"/>
            <a:ext cx="3858687" cy="49629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6947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Verdana"/>
              <a:buNone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9" name="Google Shape;88;p13">
            <a:extLst>
              <a:ext uri="{FF2B5EF4-FFF2-40B4-BE49-F238E27FC236}">
                <a16:creationId xmlns:a16="http://schemas.microsoft.com/office/drawing/2014/main" id="{3811FFA8-94A8-3545-8FA8-AEFC1DD0A6FA}"/>
              </a:ext>
            </a:extLst>
          </p:cNvPr>
          <p:cNvPicPr preferRelativeResize="0"/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722" y="41560"/>
            <a:ext cx="1097280" cy="404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616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1_Section header"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Verdana"/>
              <a:buNone/>
              <a:defRPr sz="3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D8FDD8-271D-3F4F-A6BA-7E299901C4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164" y="4590918"/>
            <a:ext cx="515380" cy="50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1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Title and 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713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235200" y="106650"/>
            <a:ext cx="87072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Verdana"/>
              <a:buNone/>
              <a:defRPr sz="26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Verdana"/>
              <a:buNone/>
              <a:defRPr sz="26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Verdana"/>
              <a:buNone/>
              <a:defRPr sz="26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Verdana"/>
              <a:buNone/>
              <a:defRPr sz="26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Verdana"/>
              <a:buNone/>
              <a:defRPr sz="26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Verdana"/>
              <a:buNone/>
              <a:defRPr sz="26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Verdana"/>
              <a:buNone/>
              <a:defRPr sz="26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Verdana"/>
              <a:buNone/>
              <a:defRPr sz="26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Verdana"/>
              <a:buNone/>
              <a:defRPr sz="26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235200" y="753979"/>
            <a:ext cx="8616000" cy="41711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  <a:defRPr sz="18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○"/>
              <a:defRPr sz="18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■"/>
              <a:defRPr sz="18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●"/>
              <a:defRPr sz="18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○"/>
              <a:defRPr sz="18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■"/>
              <a:defRPr sz="1800">
                <a:latin typeface="Verdana"/>
                <a:ea typeface="Verdana"/>
                <a:cs typeface="Verdana"/>
                <a:sym typeface="Verdana"/>
              </a:defRPr>
            </a:lvl6pPr>
            <a:lvl7pPr marL="3200400" lvl="6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●"/>
              <a:defRPr sz="1800">
                <a:latin typeface="Verdana"/>
                <a:ea typeface="Verdana"/>
                <a:cs typeface="Verdana"/>
                <a:sym typeface="Verdana"/>
              </a:defRPr>
            </a:lvl7pPr>
            <a:lvl8pPr marL="3657600" lvl="7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○"/>
              <a:defRPr sz="1800">
                <a:latin typeface="Verdana"/>
                <a:ea typeface="Verdana"/>
                <a:cs typeface="Verdana"/>
                <a:sym typeface="Verdana"/>
              </a:defRPr>
            </a:lvl8pPr>
            <a:lvl9pPr marL="4114800" lvl="8" indent="-342900">
              <a:spcBef>
                <a:spcPts val="1600"/>
              </a:spcBef>
              <a:spcAft>
                <a:spcPts val="1600"/>
              </a:spcAft>
              <a:buSzPts val="1800"/>
              <a:buFont typeface="Verdana"/>
              <a:buChar char="■"/>
              <a:defRPr sz="18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5975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Compar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133004" y="66502"/>
            <a:ext cx="4156364" cy="6465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-98853" y="624017"/>
            <a:ext cx="4388222" cy="4388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●"/>
              <a:defRPr sz="18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○"/>
              <a:defRPr sz="18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■"/>
              <a:defRPr sz="18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●"/>
              <a:defRPr sz="18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○"/>
              <a:defRPr sz="18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■"/>
              <a:defRPr sz="1800">
                <a:latin typeface="Verdana"/>
                <a:ea typeface="Verdana"/>
                <a:cs typeface="Verdana"/>
                <a:sym typeface="Verdana"/>
              </a:defRPr>
            </a:lvl6pPr>
            <a:lvl7pPr marL="3200400" lvl="6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●"/>
              <a:defRPr sz="1800">
                <a:latin typeface="Verdana"/>
                <a:ea typeface="Verdana"/>
                <a:cs typeface="Verdana"/>
                <a:sym typeface="Verdana"/>
              </a:defRPr>
            </a:lvl7pPr>
            <a:lvl8pPr marL="3657600" lvl="7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○"/>
              <a:defRPr sz="1800">
                <a:latin typeface="Verdana"/>
                <a:ea typeface="Verdana"/>
                <a:cs typeface="Verdana"/>
                <a:sym typeface="Verdana"/>
              </a:defRPr>
            </a:lvl8pPr>
            <a:lvl9pPr marL="4114800" lvl="8" indent="-342900">
              <a:spcBef>
                <a:spcPts val="1600"/>
              </a:spcBef>
              <a:spcAft>
                <a:spcPts val="1600"/>
              </a:spcAft>
              <a:buSzPts val="1800"/>
              <a:buFont typeface="Verdana"/>
              <a:buChar char="■"/>
              <a:defRPr sz="18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Google Shape;29;p4">
            <a:extLst>
              <a:ext uri="{FF2B5EF4-FFF2-40B4-BE49-F238E27FC236}">
                <a16:creationId xmlns:a16="http://schemas.microsoft.com/office/drawing/2014/main" id="{D34BD757-B64C-5341-9F8C-4C7B02691D88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4306331" y="624016"/>
            <a:ext cx="4679728" cy="4388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Verdana"/>
              <a:buChar char="●"/>
              <a:defRPr sz="18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○"/>
              <a:defRPr sz="18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■"/>
              <a:defRPr sz="18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●"/>
              <a:defRPr sz="18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○"/>
              <a:defRPr sz="18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■"/>
              <a:defRPr sz="1800">
                <a:latin typeface="Verdana"/>
                <a:ea typeface="Verdana"/>
                <a:cs typeface="Verdana"/>
                <a:sym typeface="Verdana"/>
              </a:defRPr>
            </a:lvl6pPr>
            <a:lvl7pPr marL="3200400" lvl="6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●"/>
              <a:defRPr sz="1800">
                <a:latin typeface="Verdana"/>
                <a:ea typeface="Verdana"/>
                <a:cs typeface="Verdana"/>
                <a:sym typeface="Verdana"/>
              </a:defRPr>
            </a:lvl7pPr>
            <a:lvl8pPr marL="3657600" lvl="7" indent="-342900">
              <a:spcBef>
                <a:spcPts val="1600"/>
              </a:spcBef>
              <a:spcAft>
                <a:spcPts val="0"/>
              </a:spcAft>
              <a:buSzPts val="1800"/>
              <a:buFont typeface="Verdana"/>
              <a:buChar char="○"/>
              <a:defRPr sz="1800">
                <a:latin typeface="Verdana"/>
                <a:ea typeface="Verdana"/>
                <a:cs typeface="Verdana"/>
                <a:sym typeface="Verdana"/>
              </a:defRPr>
            </a:lvl8pPr>
            <a:lvl9pPr marL="4114800" lvl="8" indent="-342900">
              <a:spcBef>
                <a:spcPts val="1600"/>
              </a:spcBef>
              <a:spcAft>
                <a:spcPts val="1600"/>
              </a:spcAft>
              <a:buSzPts val="1800"/>
              <a:buFont typeface="Verdana"/>
              <a:buChar char="■"/>
              <a:defRPr sz="18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Google Shape;24;p4">
            <a:extLst>
              <a:ext uri="{FF2B5EF4-FFF2-40B4-BE49-F238E27FC236}">
                <a16:creationId xmlns:a16="http://schemas.microsoft.com/office/drawing/2014/main" id="{49AEFE09-D6C4-294D-92E1-61561C66FD7B}"/>
              </a:ext>
            </a:extLst>
          </p:cNvPr>
          <p:cNvSpPr/>
          <p:nvPr userDrawn="1"/>
        </p:nvSpPr>
        <p:spPr>
          <a:xfrm>
            <a:off x="4538749" y="66502"/>
            <a:ext cx="4447309" cy="64659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vi-VN" sz="32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81435D-00D5-2E46-A966-68424C76CC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0235" y="114030"/>
            <a:ext cx="3981439" cy="551538"/>
          </a:xfrm>
        </p:spPr>
        <p:txBody>
          <a:bodyPr vert="horz" anchor="ctr"/>
          <a:lstStyle>
            <a:lvl1pPr marL="72000" indent="0" algn="l">
              <a:lnSpc>
                <a:spcPct val="100000"/>
              </a:lnSpc>
              <a:buNone/>
              <a:defRPr sz="2600" b="1">
                <a:solidFill>
                  <a:schemeClr val="bg2"/>
                </a:solidFill>
              </a:defRPr>
            </a:lvl1pPr>
            <a:lvl2pPr marL="615950" indent="0">
              <a:buNone/>
              <a:defRPr/>
            </a:lvl2pPr>
          </a:lstStyle>
          <a:p>
            <a:pPr lvl="0"/>
            <a:r>
              <a:rPr lang="en-US"/>
              <a:t>Item A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8C80F61F-A519-434C-87D7-9ED7C5A064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1414" y="115327"/>
            <a:ext cx="4249825" cy="551538"/>
          </a:xfrm>
        </p:spPr>
        <p:txBody>
          <a:bodyPr vert="horz" anchor="ctr"/>
          <a:lstStyle>
            <a:lvl1pPr marL="72000" indent="0" algn="l">
              <a:lnSpc>
                <a:spcPct val="100000"/>
              </a:lnSpc>
              <a:buNone/>
              <a:defRPr sz="2600" b="1">
                <a:solidFill>
                  <a:schemeClr val="bg2"/>
                </a:solidFill>
              </a:defRPr>
            </a:lvl1pPr>
            <a:lvl2pPr marL="615950" indent="0">
              <a:buNone/>
              <a:defRPr/>
            </a:lvl2pPr>
          </a:lstStyle>
          <a:p>
            <a:pPr lvl="0"/>
            <a:r>
              <a:rPr lang="en-US"/>
              <a:t>Item B</a:t>
            </a:r>
          </a:p>
        </p:txBody>
      </p:sp>
    </p:spTree>
    <p:extLst>
      <p:ext uri="{BB962C8B-B14F-4D97-AF65-F5344CB8AC3E}">
        <p14:creationId xmlns:p14="http://schemas.microsoft.com/office/powerpoint/2010/main" val="1609961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70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A6B3A-911E-F24D-BB0D-EA968747D6D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79173" y="191530"/>
            <a:ext cx="8748584" cy="47758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2564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Bla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07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Bla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192DB-C740-4947-A40F-B2CB5B7A4A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92088" y="203200"/>
            <a:ext cx="8729662" cy="482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901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Verdana"/>
              <a:buNone/>
              <a:defRPr sz="2800" b="1"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Verdana"/>
              <a:buChar char="●"/>
              <a:defRPr sz="13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Verdana"/>
              <a:buChar char="○"/>
              <a:defRPr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Verdana"/>
              <a:buChar char="■"/>
              <a:defRPr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Verdana"/>
              <a:buChar char="●"/>
              <a:defRPr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Verdana"/>
              <a:buChar char="○"/>
              <a:defRPr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Verdana"/>
              <a:buChar char="■"/>
              <a:defRPr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Verdana"/>
              <a:buChar char="●"/>
              <a:defRPr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Verdana"/>
              <a:buChar char="○"/>
              <a:defRPr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Verdana"/>
              <a:buChar char="■"/>
              <a:defRPr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  <p:sldLayoutId id="2147483687" r:id="rId2"/>
    <p:sldLayoutId id="2147483663" r:id="rId3"/>
    <p:sldLayoutId id="2147483682" r:id="rId4"/>
    <p:sldLayoutId id="2147483683" r:id="rId5"/>
    <p:sldLayoutId id="2147483688" r:id="rId6"/>
    <p:sldLayoutId id="2147483684" r:id="rId7"/>
    <p:sldLayoutId id="2147483689" r:id="rId8"/>
    <p:sldLayoutId id="2147483652" r:id="rId9"/>
    <p:sldLayoutId id="2147483685" r:id="rId10"/>
    <p:sldLayoutId id="2147483686" r:id="rId11"/>
    <p:sldLayoutId id="214748369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sv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97535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smtClean="0"/>
              <a:t>Java Core #5</a:t>
            </a:r>
            <a:endParaRPr sz="4400"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7543" y="50801"/>
            <a:ext cx="1121908" cy="39188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29450" y="3087950"/>
            <a:ext cx="31075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err="1" smtClean="0"/>
              <a:t>Ngọc</a:t>
            </a:r>
            <a:r>
              <a:rPr lang="en-US" sz="1600" smtClean="0"/>
              <a:t> </a:t>
            </a:r>
            <a:r>
              <a:rPr lang="en-US" sz="1600" err="1" smtClean="0"/>
              <a:t>Eri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19431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9337" y="87296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800" smtClean="0"/>
              <a:t>Tên dễ tìm kiếm. Tránh magic number</a:t>
            </a:r>
            <a:endParaRPr lang="en-US" sz="2800"/>
          </a:p>
        </p:txBody>
      </p:sp>
      <p:sp>
        <p:nvSpPr>
          <p:cNvPr id="5" name="Rectangle 4"/>
          <p:cNvSpPr/>
          <p:nvPr/>
        </p:nvSpPr>
        <p:spPr>
          <a:xfrm>
            <a:off x="402528" y="3253062"/>
            <a:ext cx="6241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>
                <a:latin typeface="Consolas" panose="020B0609020204030204" pitchFamily="49" charset="0"/>
              </a:rPr>
              <a:t> </a:t>
            </a:r>
            <a:r>
              <a:rPr lang="en-US" sz="200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2000">
                <a:latin typeface="Consolas" panose="020B0609020204030204" pitchFamily="49" charset="0"/>
              </a:rPr>
              <a:t> </a:t>
            </a:r>
            <a:r>
              <a:rPr lang="en-US" sz="2000">
                <a:solidFill>
                  <a:srgbClr val="0000FF"/>
                </a:solidFill>
                <a:latin typeface="Consolas" panose="020B0609020204030204" pitchFamily="49" charset="0"/>
              </a:rPr>
              <a:t>final</a:t>
            </a:r>
            <a:r>
              <a:rPr lang="en-US" sz="2000">
                <a:latin typeface="Consolas" panose="020B0609020204030204" pitchFamily="49" charset="0"/>
              </a:rPr>
              <a:t> </a:t>
            </a:r>
            <a:r>
              <a:rPr lang="en-US" sz="200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2000">
                <a:latin typeface="Consolas" panose="020B0609020204030204" pitchFamily="49" charset="0"/>
              </a:rPr>
              <a:t> </a:t>
            </a:r>
            <a:r>
              <a:rPr lang="en-US" sz="2000">
                <a:solidFill>
                  <a:srgbClr val="0070C1"/>
                </a:solidFill>
                <a:latin typeface="Consolas" panose="020B0609020204030204" pitchFamily="49" charset="0"/>
              </a:rPr>
              <a:t>FEBRUARY</a:t>
            </a:r>
            <a:r>
              <a:rPr lang="en-US" sz="2000">
                <a:latin typeface="Consolas" panose="020B0609020204030204" pitchFamily="49" charset="0"/>
              </a:rPr>
              <a:t> = </a:t>
            </a:r>
            <a:r>
              <a:rPr lang="en-US" sz="200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200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Rectangle 5"/>
          <p:cNvSpPr/>
          <p:nvPr/>
        </p:nvSpPr>
        <p:spPr>
          <a:xfrm>
            <a:off x="402528" y="3611239"/>
            <a:ext cx="8611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AF00DB"/>
                </a:solidFill>
                <a:latin typeface="Consolas" panose="020B0609020204030204" pitchFamily="49" charset="0"/>
              </a:rPr>
              <a:t>case</a:t>
            </a:r>
            <a:r>
              <a:rPr lang="en-US" sz="2000">
                <a:latin typeface="Consolas" panose="020B0609020204030204" pitchFamily="49" charset="0"/>
              </a:rPr>
              <a:t> </a:t>
            </a:r>
            <a:r>
              <a:rPr lang="en-US" sz="2000">
                <a:solidFill>
                  <a:srgbClr val="0070C1"/>
                </a:solidFill>
                <a:latin typeface="Consolas" panose="020B0609020204030204" pitchFamily="49" charset="0"/>
              </a:rPr>
              <a:t>FEBRUARY</a:t>
            </a:r>
            <a:r>
              <a:rPr lang="en-US" sz="2000">
                <a:solidFill>
                  <a:srgbClr val="AF00DB"/>
                </a:solidFill>
                <a:latin typeface="Consolas" panose="020B0609020204030204" pitchFamily="49" charset="0"/>
              </a:rPr>
              <a:t>:</a:t>
            </a:r>
            <a:endParaRPr lang="en-US" sz="2000">
              <a:latin typeface="Consolas" panose="020B0609020204030204" pitchFamily="49" charset="0"/>
            </a:endParaRPr>
          </a:p>
          <a:p>
            <a:r>
              <a:rPr lang="en-US" sz="2000">
                <a:latin typeface="Consolas" panose="020B0609020204030204" pitchFamily="49" charset="0"/>
              </a:rPr>
              <a:t>   </a:t>
            </a:r>
            <a:r>
              <a:rPr lang="en-US" sz="2000" smtClean="0">
                <a:solidFill>
                  <a:srgbClr val="267F99"/>
                </a:solidFill>
                <a:latin typeface="Consolas" panose="020B0609020204030204" pitchFamily="49" charset="0"/>
              </a:rPr>
              <a:t>System</a:t>
            </a:r>
            <a:r>
              <a:rPr lang="en-US" sz="2000" smtClean="0">
                <a:latin typeface="Consolas" panose="020B0609020204030204" pitchFamily="49" charset="0"/>
              </a:rPr>
              <a:t>.</a:t>
            </a:r>
            <a:r>
              <a:rPr lang="en-US" sz="2000" smtClean="0">
                <a:solidFill>
                  <a:srgbClr val="0070C1"/>
                </a:solidFill>
                <a:latin typeface="Consolas" panose="020B0609020204030204" pitchFamily="49" charset="0"/>
              </a:rPr>
              <a:t>out</a:t>
            </a:r>
            <a:r>
              <a:rPr lang="en-US" sz="2000" smtClean="0">
                <a:latin typeface="Consolas" panose="020B0609020204030204" pitchFamily="49" charset="0"/>
              </a:rPr>
              <a:t>.</a:t>
            </a:r>
            <a:r>
              <a:rPr lang="en-US" sz="2000" smtClean="0">
                <a:solidFill>
                  <a:srgbClr val="795E26"/>
                </a:solidFill>
                <a:latin typeface="Consolas" panose="020B0609020204030204" pitchFamily="49" charset="0"/>
              </a:rPr>
              <a:t>printf</a:t>
            </a:r>
            <a:r>
              <a:rPr lang="en-US" sz="2000">
                <a:latin typeface="Consolas" panose="020B0609020204030204" pitchFamily="49" charset="0"/>
              </a:rPr>
              <a:t>(</a:t>
            </a:r>
            <a:r>
              <a:rPr lang="en-US" sz="2000">
                <a:solidFill>
                  <a:srgbClr val="A31515"/>
                </a:solidFill>
                <a:latin typeface="Consolas" panose="020B0609020204030204" pitchFamily="49" charset="0"/>
              </a:rPr>
              <a:t>"Thang %d </a:t>
            </a:r>
            <a:r>
              <a:rPr lang="en-US" sz="2000" smtClean="0">
                <a:solidFill>
                  <a:srgbClr val="A31515"/>
                </a:solidFill>
                <a:latin typeface="Consolas" panose="020B0609020204030204" pitchFamily="49" charset="0"/>
              </a:rPr>
              <a:t>co</a:t>
            </a:r>
            <a:r>
              <a:rPr lang="en-US" sz="2000">
                <a:solidFill>
                  <a:srgbClr val="A31515"/>
                </a:solidFill>
                <a:latin typeface="Consolas" panose="020B0609020204030204" pitchFamily="49" charset="0"/>
              </a:rPr>
              <a:t> 28 hoac 29 ngay"</a:t>
            </a:r>
            <a:r>
              <a:rPr lang="en-US" sz="2000">
                <a:latin typeface="Consolas" panose="020B0609020204030204" pitchFamily="49" charset="0"/>
              </a:rPr>
              <a:t>, </a:t>
            </a:r>
            <a:r>
              <a:rPr lang="en-US" sz="2000">
                <a:solidFill>
                  <a:srgbClr val="001080"/>
                </a:solidFill>
                <a:latin typeface="Consolas" panose="020B0609020204030204" pitchFamily="49" charset="0"/>
              </a:rPr>
              <a:t>month</a:t>
            </a:r>
            <a:r>
              <a:rPr lang="en-US" sz="2000">
                <a:latin typeface="Consolas" panose="020B0609020204030204" pitchFamily="49" charset="0"/>
              </a:rPr>
              <a:t>);</a:t>
            </a:r>
          </a:p>
          <a:p>
            <a:r>
              <a:rPr lang="en-US" sz="2000">
                <a:latin typeface="Consolas" panose="020B0609020204030204" pitchFamily="49" charset="0"/>
              </a:rPr>
              <a:t>   </a:t>
            </a:r>
            <a:r>
              <a:rPr lang="en-US" sz="2000" smtClean="0">
                <a:solidFill>
                  <a:srgbClr val="AF00DB"/>
                </a:solidFill>
                <a:latin typeface="Consolas" panose="020B0609020204030204" pitchFamily="49" charset="0"/>
              </a:rPr>
              <a:t>break</a:t>
            </a:r>
            <a:r>
              <a:rPr lang="en-US" sz="2000">
                <a:latin typeface="Consolas" panose="020B0609020204030204" pitchFamily="49" charset="0"/>
              </a:rPr>
              <a:t>; </a:t>
            </a:r>
          </a:p>
        </p:txBody>
      </p:sp>
      <p:sp>
        <p:nvSpPr>
          <p:cNvPr id="7" name="Rectangle 6"/>
          <p:cNvSpPr/>
          <p:nvPr/>
        </p:nvSpPr>
        <p:spPr>
          <a:xfrm>
            <a:off x="402528" y="1500176"/>
            <a:ext cx="86701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AF00DB"/>
                </a:solidFill>
                <a:latin typeface="Consolas" panose="020B0609020204030204" pitchFamily="49" charset="0"/>
              </a:rPr>
              <a:t>case</a:t>
            </a:r>
            <a:r>
              <a:rPr lang="en-US" sz="2000">
                <a:latin typeface="Consolas" panose="020B0609020204030204" pitchFamily="49" charset="0"/>
              </a:rPr>
              <a:t> </a:t>
            </a:r>
            <a:r>
              <a:rPr lang="en-US" sz="200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2000">
                <a:solidFill>
                  <a:srgbClr val="AF00DB"/>
                </a:solidFill>
                <a:latin typeface="Consolas" panose="020B0609020204030204" pitchFamily="49" charset="0"/>
              </a:rPr>
              <a:t>:</a:t>
            </a:r>
            <a:endParaRPr lang="en-US" sz="2000">
              <a:latin typeface="Consolas" panose="020B0609020204030204" pitchFamily="49" charset="0"/>
            </a:endParaRPr>
          </a:p>
          <a:p>
            <a:r>
              <a:rPr lang="en-US" sz="2000">
                <a:latin typeface="Consolas" panose="020B0609020204030204" pitchFamily="49" charset="0"/>
              </a:rPr>
              <a:t>   </a:t>
            </a:r>
            <a:r>
              <a:rPr lang="en-US" sz="2000" smtClean="0">
                <a:solidFill>
                  <a:srgbClr val="267F99"/>
                </a:solidFill>
                <a:latin typeface="Consolas" panose="020B0609020204030204" pitchFamily="49" charset="0"/>
              </a:rPr>
              <a:t>System</a:t>
            </a:r>
            <a:r>
              <a:rPr lang="en-US" sz="2000" smtClean="0">
                <a:latin typeface="Consolas" panose="020B0609020204030204" pitchFamily="49" charset="0"/>
              </a:rPr>
              <a:t>.</a:t>
            </a:r>
            <a:r>
              <a:rPr lang="en-US" sz="2000" smtClean="0">
                <a:solidFill>
                  <a:srgbClr val="0070C1"/>
                </a:solidFill>
                <a:latin typeface="Consolas" panose="020B0609020204030204" pitchFamily="49" charset="0"/>
              </a:rPr>
              <a:t>out</a:t>
            </a:r>
            <a:r>
              <a:rPr lang="en-US" sz="2000" smtClean="0">
                <a:latin typeface="Consolas" panose="020B0609020204030204" pitchFamily="49" charset="0"/>
              </a:rPr>
              <a:t>.</a:t>
            </a:r>
            <a:r>
              <a:rPr lang="en-US" sz="2000" smtClean="0">
                <a:solidFill>
                  <a:srgbClr val="795E26"/>
                </a:solidFill>
                <a:latin typeface="Consolas" panose="020B0609020204030204" pitchFamily="49" charset="0"/>
              </a:rPr>
              <a:t>printf</a:t>
            </a:r>
            <a:r>
              <a:rPr lang="en-US" sz="2000">
                <a:latin typeface="Consolas" panose="020B0609020204030204" pitchFamily="49" charset="0"/>
              </a:rPr>
              <a:t>(</a:t>
            </a:r>
            <a:r>
              <a:rPr lang="en-US" sz="2000">
                <a:solidFill>
                  <a:srgbClr val="A31515"/>
                </a:solidFill>
                <a:latin typeface="Consolas" panose="020B0609020204030204" pitchFamily="49" charset="0"/>
              </a:rPr>
              <a:t>"Thang %d </a:t>
            </a:r>
            <a:r>
              <a:rPr lang="en-US" sz="2000" smtClean="0">
                <a:solidFill>
                  <a:srgbClr val="A31515"/>
                </a:solidFill>
                <a:latin typeface="Consolas" panose="020B0609020204030204" pitchFamily="49" charset="0"/>
              </a:rPr>
              <a:t>co</a:t>
            </a:r>
            <a:r>
              <a:rPr lang="en-US" sz="2000">
                <a:solidFill>
                  <a:srgbClr val="A31515"/>
                </a:solidFill>
                <a:latin typeface="Consolas" panose="020B0609020204030204" pitchFamily="49" charset="0"/>
              </a:rPr>
              <a:t> 28 hoac 29 ngay"</a:t>
            </a:r>
            <a:r>
              <a:rPr lang="en-US" sz="2000">
                <a:latin typeface="Consolas" panose="020B0609020204030204" pitchFamily="49" charset="0"/>
              </a:rPr>
              <a:t>, </a:t>
            </a:r>
            <a:r>
              <a:rPr lang="en-US" sz="2000">
                <a:solidFill>
                  <a:srgbClr val="001080"/>
                </a:solidFill>
                <a:latin typeface="Consolas" panose="020B0609020204030204" pitchFamily="49" charset="0"/>
              </a:rPr>
              <a:t>month</a:t>
            </a:r>
            <a:r>
              <a:rPr lang="en-US" sz="2000">
                <a:latin typeface="Consolas" panose="020B0609020204030204" pitchFamily="49" charset="0"/>
              </a:rPr>
              <a:t>);</a:t>
            </a:r>
          </a:p>
          <a:p>
            <a:r>
              <a:rPr lang="en-US" sz="2000">
                <a:latin typeface="Consolas" panose="020B0609020204030204" pitchFamily="49" charset="0"/>
              </a:rPr>
              <a:t>   </a:t>
            </a:r>
            <a:r>
              <a:rPr lang="en-US" sz="2000" smtClean="0">
                <a:solidFill>
                  <a:srgbClr val="AF00DB"/>
                </a:solidFill>
                <a:latin typeface="Consolas" panose="020B0609020204030204" pitchFamily="49" charset="0"/>
              </a:rPr>
              <a:t>break</a:t>
            </a:r>
            <a:r>
              <a:rPr lang="en-US" sz="2000">
                <a:latin typeface="Consolas" panose="020B0609020204030204" pitchFamily="49" charset="0"/>
              </a:rPr>
              <a:t>;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2527" y="1100066"/>
            <a:ext cx="4091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smtClean="0"/>
              <a:t>Không tốt</a:t>
            </a:r>
            <a:endParaRPr lang="en-US" sz="2000"/>
          </a:p>
        </p:txBody>
      </p:sp>
      <p:sp>
        <p:nvSpPr>
          <p:cNvPr id="9" name="TextBox 8"/>
          <p:cNvSpPr txBox="1"/>
          <p:nvPr/>
        </p:nvSpPr>
        <p:spPr>
          <a:xfrm>
            <a:off x="402527" y="2864130"/>
            <a:ext cx="4157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smtClean="0"/>
              <a:t>Tốt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85799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DBA24B-E35A-8B43-BC01-7861143D73FF}"/>
              </a:ext>
            </a:extLst>
          </p:cNvPr>
          <p:cNvSpPr/>
          <p:nvPr/>
        </p:nvSpPr>
        <p:spPr>
          <a:xfrm>
            <a:off x="137883" y="195943"/>
            <a:ext cx="5007430" cy="22529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800">
                <a:solidFill>
                  <a:srgbClr val="A626A4"/>
                </a:solidFill>
                <a:latin typeface=" RobotoMono Nerd Font'"/>
              </a:rPr>
              <a:t>const</a:t>
            </a:r>
            <a:r>
              <a:rPr lang="en-US" sz="1800">
                <a:solidFill>
                  <a:srgbClr val="383A42"/>
                </a:solidFill>
                <a:latin typeface=" RobotoMono Nerd Font'"/>
              </a:rPr>
              <a:t> </a:t>
            </a:r>
            <a:r>
              <a:rPr lang="en-US" sz="1800">
                <a:solidFill>
                  <a:srgbClr val="A626A4"/>
                </a:solidFill>
                <a:latin typeface=" RobotoMono Nerd Font'"/>
              </a:rPr>
              <a:t>int</a:t>
            </a:r>
            <a:r>
              <a:rPr lang="en-US" sz="1800">
                <a:solidFill>
                  <a:srgbClr val="E45649"/>
                </a:solidFill>
                <a:latin typeface=" RobotoMono Nerd Font'"/>
              </a:rPr>
              <a:t> maxcount </a:t>
            </a:r>
            <a:r>
              <a:rPr lang="en-US" sz="1800">
                <a:solidFill>
                  <a:srgbClr val="383A42"/>
                </a:solidFill>
                <a:latin typeface=" RobotoMono Nerd Font'"/>
              </a:rPr>
              <a:t>= </a:t>
            </a:r>
            <a:r>
              <a:rPr lang="en-US" sz="1800">
                <a:solidFill>
                  <a:srgbClr val="986801"/>
                </a:solidFill>
                <a:latin typeface=" RobotoMono Nerd Font'"/>
              </a:rPr>
              <a:t>1</a:t>
            </a:r>
            <a:r>
              <a:rPr lang="en-US" sz="1800">
                <a:solidFill>
                  <a:srgbClr val="383A42"/>
                </a:solidFill>
                <a:latin typeface=" RobotoMono Nerd Font'"/>
              </a:rPr>
              <a:t>;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383A42"/>
                </a:solidFill>
                <a:latin typeface=" RobotoMono Nerd Font'"/>
              </a:rPr>
              <a:t>bool change = </a:t>
            </a:r>
            <a:r>
              <a:rPr lang="en-US" sz="1800">
                <a:solidFill>
                  <a:srgbClr val="986801"/>
                </a:solidFill>
                <a:latin typeface=" RobotoMono Nerd Font'"/>
              </a:rPr>
              <a:t>true</a:t>
            </a:r>
            <a:r>
              <a:rPr lang="en-US" sz="1800">
                <a:solidFill>
                  <a:schemeClr val="bg2"/>
                </a:solidFill>
                <a:latin typeface=" RobotoMono Nerd Font'"/>
              </a:rPr>
              <a:t>;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A626A4"/>
                </a:solidFill>
                <a:latin typeface=" RobotoMono Nerd Font'"/>
              </a:rPr>
              <a:t>interface</a:t>
            </a:r>
            <a:r>
              <a:rPr lang="en-US" sz="1800">
                <a:solidFill>
                  <a:srgbClr val="C18401"/>
                </a:solidFill>
                <a:latin typeface=" RobotoMono Nerd Font'"/>
              </a:rPr>
              <a:t> Repository</a:t>
            </a:r>
            <a:r>
              <a:rPr lang="en-US" sz="1800">
                <a:solidFill>
                  <a:schemeClr val="bg2"/>
                </a:solidFill>
                <a:latin typeface=" RobotoMono Nerd Font'"/>
              </a:rPr>
              <a:t>;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A626A4"/>
                </a:solidFill>
                <a:latin typeface=" RobotoMono Nerd Font'"/>
              </a:rPr>
              <a:t>private</a:t>
            </a:r>
            <a:r>
              <a:rPr lang="en-US" sz="1800">
                <a:solidFill>
                  <a:srgbClr val="C18401"/>
                </a:solidFill>
                <a:latin typeface=" RobotoMono Nerd Font'"/>
              </a:rPr>
              <a:t> string NAME</a:t>
            </a:r>
            <a:r>
              <a:rPr lang="en-US" sz="1800">
                <a:solidFill>
                  <a:schemeClr val="bg2"/>
                </a:solidFill>
                <a:latin typeface=" RobotoMono Nerd Font'"/>
              </a:rPr>
              <a:t>;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A626A4"/>
                </a:solidFill>
                <a:latin typeface=" RobotoMono Nerd Font'"/>
              </a:rPr>
              <a:t>public</a:t>
            </a:r>
            <a:r>
              <a:rPr lang="en-US" sz="1800">
                <a:solidFill>
                  <a:srgbClr val="C18401"/>
                </a:solidFill>
                <a:latin typeface=" RobotoMono Nerd Font'"/>
              </a:rPr>
              <a:t> </a:t>
            </a:r>
            <a:r>
              <a:rPr lang="en-US" sz="1800">
                <a:solidFill>
                  <a:srgbClr val="A626A4"/>
                </a:solidFill>
                <a:latin typeface=" RobotoMono Nerd Font'"/>
              </a:rPr>
              <a:t>class</a:t>
            </a:r>
            <a:r>
              <a:rPr lang="en-US" sz="1800">
                <a:solidFill>
                  <a:srgbClr val="C18401"/>
                </a:solidFill>
                <a:latin typeface=" RobotoMono Nerd Font'"/>
              </a:rPr>
              <a:t> personaddress</a:t>
            </a:r>
            <a:r>
              <a:rPr lang="en-US" sz="1800">
                <a:solidFill>
                  <a:schemeClr val="bg2"/>
                </a:solidFill>
                <a:latin typeface=" RobotoMono Nerd Font'"/>
              </a:rPr>
              <a:t>;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C18401"/>
                </a:solidFill>
                <a:latin typeface=" RobotoMono Nerd Font'"/>
              </a:rPr>
              <a:t>void getallorders</a:t>
            </a:r>
            <a:r>
              <a:rPr lang="en-US" sz="1800" smtClean="0">
                <a:solidFill>
                  <a:srgbClr val="C18401"/>
                </a:solidFill>
                <a:latin typeface=" RobotoMono Nerd Font'"/>
              </a:rPr>
              <a:t>()</a:t>
            </a:r>
            <a:r>
              <a:rPr lang="en-US" sz="1800" smtClean="0">
                <a:solidFill>
                  <a:schemeClr val="bg2"/>
                </a:solidFill>
                <a:latin typeface=" RobotoMono Nerd Font'"/>
              </a:rPr>
              <a:t>;</a:t>
            </a:r>
            <a:endParaRPr lang="en-US" sz="1800">
              <a:solidFill>
                <a:schemeClr val="bg2"/>
              </a:solidFill>
              <a:latin typeface=" RobotoMono Nerd Font'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351FCC-285B-4041-8F47-A7EF1F8688F4}"/>
              </a:ext>
            </a:extLst>
          </p:cNvPr>
          <p:cNvSpPr/>
          <p:nvPr/>
        </p:nvSpPr>
        <p:spPr>
          <a:xfrm>
            <a:off x="145144" y="2669657"/>
            <a:ext cx="8810171" cy="2220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8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const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 </a:t>
            </a:r>
            <a:r>
              <a:rPr lang="en-US" sz="18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int</a:t>
            </a:r>
            <a:r>
              <a:rPr lang="en-US" sz="1800">
                <a:solidFill>
                  <a:srgbClr val="E45649"/>
                </a:solidFill>
                <a:latin typeface="RobotoMono Nerd Font" pitchFamily="2" charset="0"/>
                <a:ea typeface="RobotoMono Nerd Font" pitchFamily="2" charset="0"/>
              </a:rPr>
              <a:t> MAXCOUNT 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= </a:t>
            </a:r>
            <a:r>
              <a:rPr lang="en-US" sz="1800">
                <a:solidFill>
                  <a:srgbClr val="986801"/>
                </a:solidFill>
                <a:latin typeface="RobotoMono Nerd Font" pitchFamily="2" charset="0"/>
                <a:ea typeface="RobotoMono Nerd Font" pitchFamily="2" charset="0"/>
              </a:rPr>
              <a:t>1</a:t>
            </a:r>
            <a:r>
              <a:rPr lang="en-US" sz="1800">
                <a:solidFill>
                  <a:schemeClr val="bg2"/>
                </a:solidFill>
                <a:latin typeface="RobotoMono Nerd Font" pitchFamily="2" charset="0"/>
                <a:ea typeface="RobotoMono Nerd Font" pitchFamily="2" charset="0"/>
              </a:rPr>
              <a:t>; </a:t>
            </a:r>
            <a:r>
              <a:rPr lang="en-US" sz="1800">
                <a:solidFill>
                  <a:schemeClr val="bg2">
                    <a:lumMod val="90000"/>
                    <a:lumOff val="10000"/>
                  </a:schemeClr>
                </a:solidFill>
                <a:latin typeface="RobotoMono Nerd Font" pitchFamily="2" charset="0"/>
                <a:ea typeface="RobotoMono Nerd Font" pitchFamily="2" charset="0"/>
              </a:rPr>
              <a:t>//constant, viết hoa tất. 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bool isChanged = </a:t>
            </a:r>
            <a:r>
              <a:rPr lang="en-US" sz="1800">
                <a:solidFill>
                  <a:srgbClr val="986801"/>
                </a:solidFill>
                <a:latin typeface="RobotoMono Nerd Font" pitchFamily="2" charset="0"/>
                <a:ea typeface="RobotoMono Nerd Font" pitchFamily="2" charset="0"/>
              </a:rPr>
              <a:t>true </a:t>
            </a:r>
            <a:r>
              <a:rPr lang="en-US" sz="1800">
                <a:solidFill>
                  <a:schemeClr val="bg2"/>
                </a:solidFill>
                <a:latin typeface="RobotoMono Nerd Font" pitchFamily="2" charset="0"/>
                <a:ea typeface="RobotoMono Nerd Font" pitchFamily="2" charset="0"/>
              </a:rPr>
              <a:t>; </a:t>
            </a:r>
            <a:r>
              <a:rPr lang="en-US" sz="1800">
                <a:solidFill>
                  <a:schemeClr val="bg2">
                    <a:lumMod val="90000"/>
                    <a:lumOff val="10000"/>
                  </a:schemeClr>
                </a:solidFill>
                <a:latin typeface="RobotoMono Nerd Font" pitchFamily="2" charset="0"/>
                <a:ea typeface="RobotoMono Nerd Font" pitchFamily="2" charset="0"/>
              </a:rPr>
              <a:t>//tiền tố is đây là boolean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interface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Irepository </a:t>
            </a:r>
            <a:r>
              <a:rPr lang="en-US" sz="1800">
                <a:solidFill>
                  <a:schemeClr val="bg2">
                    <a:lumMod val="90000"/>
                    <a:lumOff val="10000"/>
                  </a:schemeClr>
                </a:solidFill>
                <a:latin typeface="RobotoMono Nerd Font" pitchFamily="2" charset="0"/>
                <a:ea typeface="RobotoMono Nerd Font" pitchFamily="2" charset="0"/>
              </a:rPr>
              <a:t>//tiền tố I đây là Interface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private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string _name </a:t>
            </a:r>
            <a:r>
              <a:rPr lang="en-US" sz="1800">
                <a:solidFill>
                  <a:schemeClr val="bg2">
                    <a:lumMod val="90000"/>
                    <a:lumOff val="10000"/>
                  </a:schemeClr>
                </a:solidFill>
                <a:latin typeface="RobotoMono Nerd Font" pitchFamily="2" charset="0"/>
                <a:ea typeface="RobotoMono Nerd Font" pitchFamily="2" charset="0"/>
              </a:rPr>
              <a:t>//tiền tố _ thể hiện biến private 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public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</a:t>
            </a:r>
            <a:r>
              <a:rPr lang="en-US" sz="18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class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PersonAddress </a:t>
            </a:r>
            <a:r>
              <a:rPr lang="en-US" sz="1800">
                <a:solidFill>
                  <a:schemeClr val="bg2">
                    <a:lumMod val="90000"/>
                    <a:lumOff val="10000"/>
                  </a:schemeClr>
                </a:solidFill>
                <a:latin typeface="RobotoMono Nerd Font" pitchFamily="2" charset="0"/>
                <a:ea typeface="RobotoMono Nerd Font" pitchFamily="2" charset="0"/>
              </a:rPr>
              <a:t>//Camel case phân biệt từ dễ học 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void </a:t>
            </a:r>
            <a:r>
              <a:rPr lang="en-US" sz="1800" b="1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g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etAllOrders() </a:t>
            </a:r>
            <a:r>
              <a:rPr lang="en-US" sz="1800">
                <a:solidFill>
                  <a:schemeClr val="bg2">
                    <a:lumMod val="90000"/>
                    <a:lumOff val="10000"/>
                  </a:schemeClr>
                </a:solidFill>
                <a:latin typeface="RobotoMono Nerd Font" pitchFamily="2" charset="0"/>
                <a:ea typeface="RobotoMono Nerd Font" pitchFamily="2" charset="0"/>
              </a:rPr>
              <a:t>//Camel case nhưng chữ cái đầu viết thường</a:t>
            </a:r>
            <a:endParaRPr lang="en-US" sz="1800">
              <a:solidFill>
                <a:srgbClr val="383A42"/>
              </a:solidFill>
              <a:latin typeface="RobotoMono Nerd Font" pitchFamily="2" charset="0"/>
              <a:ea typeface="RobotoMono Nerd Font" pitchFamily="2" charset="0"/>
            </a:endParaRPr>
          </a:p>
        </p:txBody>
      </p:sp>
      <p:pic>
        <p:nvPicPr>
          <p:cNvPr id="5" name="Graphic 6" descr="Crying face with solid fill">
            <a:extLst>
              <a:ext uri="{FF2B5EF4-FFF2-40B4-BE49-F238E27FC236}">
                <a16:creationId xmlns:a16="http://schemas.microsoft.com/office/drawing/2014/main" id="{5D13E268-D3A7-2245-9057-6CA24A2F8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247295" y="79451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1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9337" y="87296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800" smtClean="0"/>
              <a:t>Không thêm các ngữ cảnh thừa</a:t>
            </a:r>
            <a:endParaRPr lang="en-US" sz="2800"/>
          </a:p>
        </p:txBody>
      </p:sp>
      <p:sp>
        <p:nvSpPr>
          <p:cNvPr id="5" name="Rectangle 4"/>
          <p:cNvSpPr/>
          <p:nvPr/>
        </p:nvSpPr>
        <p:spPr>
          <a:xfrm>
            <a:off x="5050800" y="197494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267F99"/>
                </a:solidFill>
                <a:latin typeface="Consolas" panose="020B0609020204030204" pitchFamily="49" charset="0"/>
              </a:rPr>
              <a:t>Person</a:t>
            </a:r>
            <a:r>
              <a:rPr lang="en-US" sz="1800">
                <a:latin typeface="Consolas" panose="020B0609020204030204" pitchFamily="49" charset="0"/>
              </a:rPr>
              <a:t> {</a:t>
            </a:r>
          </a:p>
          <a:p>
            <a:r>
              <a:rPr lang="en-US" sz="1800">
                <a:latin typeface="Consolas" panose="020B0609020204030204" pitchFamily="49" charset="0"/>
              </a:rPr>
              <a:t/>
            </a:r>
            <a:br>
              <a:rPr lang="en-US" sz="1800">
                <a:latin typeface="Consolas" panose="020B0609020204030204" pitchFamily="49" charset="0"/>
              </a:rPr>
            </a:br>
            <a:r>
              <a:rPr lang="en-US" sz="1800">
                <a:latin typeface="Consolas" panose="020B0609020204030204" pitchFamily="49" charset="0"/>
              </a:rPr>
              <a:t>    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001080"/>
                </a:solidFill>
                <a:latin typeface="Consolas" panose="020B0609020204030204" pitchFamily="49" charset="0"/>
              </a:rPr>
              <a:t>name</a:t>
            </a:r>
            <a:r>
              <a:rPr lang="en-US" sz="1800">
                <a:latin typeface="Consolas" panose="020B0609020204030204" pitchFamily="49" charset="0"/>
              </a:rPr>
              <a:t>;</a:t>
            </a:r>
          </a:p>
          <a:p>
            <a:r>
              <a:rPr lang="en-US" sz="1800">
                <a:latin typeface="Consolas" panose="020B0609020204030204" pitchFamily="49" charset="0"/>
              </a:rPr>
              <a:t>    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001080"/>
                </a:solidFill>
                <a:latin typeface="Consolas" panose="020B0609020204030204" pitchFamily="49" charset="0"/>
              </a:rPr>
              <a:t>age</a:t>
            </a:r>
            <a:r>
              <a:rPr lang="en-US" sz="1800">
                <a:latin typeface="Consolas" panose="020B0609020204030204" pitchFamily="49" charset="0"/>
              </a:rPr>
              <a:t>;</a:t>
            </a:r>
          </a:p>
          <a:p>
            <a:r>
              <a:rPr lang="en-US" sz="1800">
                <a:latin typeface="Consolas" panose="020B0609020204030204" pitchFamily="49" charset="0"/>
              </a:rPr>
              <a:t>    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001080"/>
                </a:solidFill>
                <a:latin typeface="Consolas" panose="020B0609020204030204" pitchFamily="49" charset="0"/>
              </a:rPr>
              <a:t>address</a:t>
            </a:r>
            <a:r>
              <a:rPr lang="en-US" sz="1800" smtClean="0">
                <a:latin typeface="Consolas" panose="020B0609020204030204" pitchFamily="49" charset="0"/>
              </a:rPr>
              <a:t>;</a:t>
            </a:r>
          </a:p>
          <a:p>
            <a:r>
              <a:rPr lang="en-US" sz="1800" smtClean="0">
                <a:latin typeface="Consolas" panose="020B0609020204030204" pitchFamily="49" charset="0"/>
              </a:rPr>
              <a:t>}</a:t>
            </a:r>
            <a:endParaRPr lang="en-US" sz="1800">
              <a:latin typeface="Consolas" panose="020B06090202040302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2000" y="197494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267F99"/>
                </a:solidFill>
                <a:latin typeface="Consolas" panose="020B0609020204030204" pitchFamily="49" charset="0"/>
              </a:rPr>
              <a:t>Person</a:t>
            </a:r>
            <a:r>
              <a:rPr lang="en-US" sz="1800">
                <a:latin typeface="Consolas" panose="020B0609020204030204" pitchFamily="49" charset="0"/>
              </a:rPr>
              <a:t> {</a:t>
            </a:r>
          </a:p>
          <a:p>
            <a:r>
              <a:rPr lang="en-US" sz="1800">
                <a:latin typeface="Consolas" panose="020B0609020204030204" pitchFamily="49" charset="0"/>
              </a:rPr>
              <a:t/>
            </a:r>
            <a:br>
              <a:rPr lang="en-US" sz="1800">
                <a:latin typeface="Consolas" panose="020B0609020204030204" pitchFamily="49" charset="0"/>
              </a:rPr>
            </a:br>
            <a:r>
              <a:rPr lang="en-US" sz="1800">
                <a:latin typeface="Consolas" panose="020B0609020204030204" pitchFamily="49" charset="0"/>
              </a:rPr>
              <a:t>    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001080"/>
                </a:solidFill>
                <a:latin typeface="Consolas" panose="020B0609020204030204" pitchFamily="49" charset="0"/>
              </a:rPr>
              <a:t>personName</a:t>
            </a:r>
            <a:r>
              <a:rPr lang="en-US" sz="1800">
                <a:latin typeface="Consolas" panose="020B0609020204030204" pitchFamily="49" charset="0"/>
              </a:rPr>
              <a:t>;</a:t>
            </a:r>
          </a:p>
          <a:p>
            <a:r>
              <a:rPr lang="en-US" sz="1800">
                <a:latin typeface="Consolas" panose="020B0609020204030204" pitchFamily="49" charset="0"/>
              </a:rPr>
              <a:t>    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001080"/>
                </a:solidFill>
                <a:latin typeface="Consolas" panose="020B0609020204030204" pitchFamily="49" charset="0"/>
              </a:rPr>
              <a:t>personAge</a:t>
            </a:r>
            <a:r>
              <a:rPr lang="en-US" sz="1800">
                <a:latin typeface="Consolas" panose="020B0609020204030204" pitchFamily="49" charset="0"/>
              </a:rPr>
              <a:t>;</a:t>
            </a:r>
          </a:p>
          <a:p>
            <a:r>
              <a:rPr lang="en-US" sz="1800">
                <a:latin typeface="Consolas" panose="020B0609020204030204" pitchFamily="49" charset="0"/>
              </a:rPr>
              <a:t>    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1800">
                <a:latin typeface="Consolas" panose="020B0609020204030204" pitchFamily="49" charset="0"/>
              </a:rPr>
              <a:t> </a:t>
            </a:r>
            <a:r>
              <a:rPr lang="en-US" sz="1800">
                <a:solidFill>
                  <a:srgbClr val="001080"/>
                </a:solidFill>
                <a:latin typeface="Consolas" panose="020B0609020204030204" pitchFamily="49" charset="0"/>
              </a:rPr>
              <a:t>personAddress</a:t>
            </a:r>
            <a:r>
              <a:rPr lang="en-US" sz="1800" smtClean="0">
                <a:latin typeface="Consolas" panose="020B0609020204030204" pitchFamily="49" charset="0"/>
              </a:rPr>
              <a:t>;</a:t>
            </a:r>
          </a:p>
          <a:p>
            <a:r>
              <a:rPr lang="en-US" sz="180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2000" y="1510466"/>
            <a:ext cx="4091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smtClean="0"/>
              <a:t>Không tốt</a:t>
            </a:r>
            <a:endParaRPr lang="en-US" sz="2000"/>
          </a:p>
        </p:txBody>
      </p:sp>
      <p:sp>
        <p:nvSpPr>
          <p:cNvPr id="8" name="TextBox 7"/>
          <p:cNvSpPr txBox="1"/>
          <p:nvPr/>
        </p:nvSpPr>
        <p:spPr>
          <a:xfrm>
            <a:off x="5050800" y="1510466"/>
            <a:ext cx="4091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smtClean="0"/>
              <a:t>Tốt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61474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C532CA4-B535-C948-BED0-596F3EFAC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200" y="106650"/>
            <a:ext cx="8707200" cy="535200"/>
          </a:xfrm>
        </p:spPr>
        <p:txBody>
          <a:bodyPr/>
          <a:lstStyle/>
          <a:p>
            <a:r>
              <a:rPr lang="en-VN"/>
              <a:t>Thống nhất tên gọi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AFC6049D-2966-3544-BE90-11E13BEFF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1" y="2967777"/>
            <a:ext cx="8678205" cy="201508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VN"/>
              <a:t>Chọn từ nào bình dân, dễ nhớ, khó viết sai chính tả !</a:t>
            </a:r>
          </a:p>
          <a:p>
            <a:pPr>
              <a:spcBef>
                <a:spcPts val="600"/>
              </a:spcBef>
            </a:pPr>
            <a:r>
              <a:rPr lang="en-VN"/>
              <a:t>Dùng nó ở mọi nơi.</a:t>
            </a:r>
          </a:p>
          <a:p>
            <a:pPr>
              <a:spcBef>
                <a:spcPts val="600"/>
              </a:spcBef>
            </a:pPr>
            <a:r>
              <a:rPr lang="en-VN"/>
              <a:t>Nếu bạn thấy đồng nghiệp sử dụng một từ đồng nghĩa, hay thảo luận để refactor để cùng thống nhất dùng một từ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81681F-BD01-024D-BEFC-5E8F8C8E3C1D}"/>
              </a:ext>
            </a:extLst>
          </p:cNvPr>
          <p:cNvSpPr/>
          <p:nvPr/>
        </p:nvSpPr>
        <p:spPr>
          <a:xfrm>
            <a:off x="488092" y="933961"/>
            <a:ext cx="5140411" cy="190191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List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&lt;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Student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&gt; </a:t>
            </a:r>
            <a:r>
              <a:rPr lang="en-US" sz="1800">
                <a:solidFill>
                  <a:srgbClr val="4078F2"/>
                </a:solidFill>
                <a:latin typeface="RobotoMono Nerd Font" pitchFamily="2" charset="0"/>
                <a:ea typeface="RobotoMono Nerd Font" pitchFamily="2" charset="0"/>
              </a:rPr>
              <a:t>getAllStudents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();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List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&lt;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Student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&gt; </a:t>
            </a:r>
            <a:r>
              <a:rPr lang="en-US" sz="1800">
                <a:solidFill>
                  <a:srgbClr val="4078F2"/>
                </a:solidFill>
                <a:latin typeface="RobotoMono Nerd Font" pitchFamily="2" charset="0"/>
                <a:ea typeface="RobotoMono Nerd Font" pitchFamily="2" charset="0"/>
              </a:rPr>
              <a:t>retrieveAllStudents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();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List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&lt;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Student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&gt; </a:t>
            </a:r>
            <a:r>
              <a:rPr lang="en-US" sz="1800">
                <a:solidFill>
                  <a:srgbClr val="4078F2"/>
                </a:solidFill>
                <a:latin typeface="RobotoMono Nerd Font" pitchFamily="2" charset="0"/>
                <a:ea typeface="RobotoMono Nerd Font" pitchFamily="2" charset="0"/>
              </a:rPr>
              <a:t>findAllStudents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();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List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&lt;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Student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&gt; </a:t>
            </a:r>
            <a:r>
              <a:rPr lang="en-US" sz="1800">
                <a:solidFill>
                  <a:srgbClr val="4078F2"/>
                </a:solidFill>
                <a:latin typeface="RobotoMono Nerd Font" pitchFamily="2" charset="0"/>
                <a:ea typeface="RobotoMono Nerd Font" pitchFamily="2" charset="0"/>
              </a:rPr>
              <a:t>queryAllStudents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();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List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&lt;</a:t>
            </a:r>
            <a:r>
              <a:rPr lang="en-US" sz="18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Student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&gt; </a:t>
            </a:r>
            <a:r>
              <a:rPr lang="en-US" sz="1800">
                <a:solidFill>
                  <a:srgbClr val="4078F2"/>
                </a:solidFill>
                <a:latin typeface="RobotoMono Nerd Font" pitchFamily="2" charset="0"/>
                <a:ea typeface="RobotoMono Nerd Font" pitchFamily="2" charset="0"/>
              </a:rPr>
              <a:t>getListOfStudents</a:t>
            </a:r>
            <a:r>
              <a:rPr lang="en-US" sz="18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();</a:t>
            </a:r>
          </a:p>
        </p:txBody>
      </p:sp>
      <p:pic>
        <p:nvPicPr>
          <p:cNvPr id="7" name="Picture 2" descr="Discuss, discussing, discussion, group, meeting, people, talking icon -  Download on Iconfinder">
            <a:extLst>
              <a:ext uri="{FF2B5EF4-FFF2-40B4-BE49-F238E27FC236}">
                <a16:creationId xmlns:a16="http://schemas.microsoft.com/office/drawing/2014/main" id="{C5569B8E-FACA-7248-8DEC-E8D67AA11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619" y="815545"/>
            <a:ext cx="3344364" cy="216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E6FCA13-D012-3849-82DE-5646E03858A6}"/>
              </a:ext>
            </a:extLst>
          </p:cNvPr>
          <p:cNvGrpSpPr/>
          <p:nvPr/>
        </p:nvGrpSpPr>
        <p:grpSpPr>
          <a:xfrm>
            <a:off x="6264876" y="893805"/>
            <a:ext cx="2279472" cy="462238"/>
            <a:chOff x="6264876" y="893805"/>
            <a:chExt cx="2279472" cy="46223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DDB665D-A28A-8349-A6E6-50A0AD3A1B53}"/>
                </a:ext>
              </a:extLst>
            </p:cNvPr>
            <p:cNvSpPr txBox="1"/>
            <p:nvPr/>
          </p:nvSpPr>
          <p:spPr>
            <a:xfrm>
              <a:off x="6264876" y="957648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VN"/>
                <a:t>get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344BFC-5AB2-F14B-8A05-2CA64352C8EF}"/>
                </a:ext>
              </a:extLst>
            </p:cNvPr>
            <p:cNvSpPr txBox="1"/>
            <p:nvPr/>
          </p:nvSpPr>
          <p:spPr>
            <a:xfrm>
              <a:off x="6991866" y="1048266"/>
              <a:ext cx="780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VN"/>
                <a:t>retrieve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38D85C-4B0F-E749-95DA-C48431B3E18F}"/>
                </a:ext>
              </a:extLst>
            </p:cNvPr>
            <p:cNvSpPr txBox="1"/>
            <p:nvPr/>
          </p:nvSpPr>
          <p:spPr>
            <a:xfrm>
              <a:off x="7912444" y="893805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VN"/>
                <a:t>query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306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A49D42E-F63E-3249-B390-C09014E7C1A7}"/>
              </a:ext>
            </a:extLst>
          </p:cNvPr>
          <p:cNvSpPr/>
          <p:nvPr/>
        </p:nvSpPr>
        <p:spPr>
          <a:xfrm>
            <a:off x="609598" y="202854"/>
            <a:ext cx="4187372" cy="18425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public</a:t>
            </a: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</a:t>
            </a:r>
            <a:r>
              <a:rPr lang="en-US" sz="16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class</a:t>
            </a: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Person</a:t>
            </a:r>
            <a:endParaRPr lang="en-US" sz="1600">
              <a:solidFill>
                <a:srgbClr val="383A42"/>
              </a:solidFill>
              <a:latin typeface="RobotoMono Nerd Font" pitchFamily="2" charset="0"/>
              <a:ea typeface="RobotoMono Nerd Font" pitchFamily="2" charset="0"/>
            </a:endParaRP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{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  String</a:t>
            </a:r>
            <a:r>
              <a:rPr lang="en-US" sz="1600">
                <a:solidFill>
                  <a:srgbClr val="E45649"/>
                </a:solidFill>
                <a:latin typeface="RobotoMono Nerd Font" pitchFamily="2" charset="0"/>
                <a:ea typeface="RobotoMono Nerd Font" pitchFamily="2" charset="0"/>
              </a:rPr>
              <a:t> addressCity</a:t>
            </a: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  String</a:t>
            </a:r>
            <a:r>
              <a:rPr lang="en-US" sz="1600">
                <a:solidFill>
                  <a:srgbClr val="E45649"/>
                </a:solidFill>
                <a:latin typeface="RobotoMono Nerd Font" pitchFamily="2" charset="0"/>
                <a:ea typeface="RobotoMono Nerd Font" pitchFamily="2" charset="0"/>
              </a:rPr>
              <a:t> addressHomeNumber</a:t>
            </a: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  String</a:t>
            </a:r>
            <a:r>
              <a:rPr lang="en-US" sz="1600">
                <a:solidFill>
                  <a:srgbClr val="E45649"/>
                </a:solidFill>
                <a:latin typeface="RobotoMono Nerd Font" pitchFamily="2" charset="0"/>
                <a:ea typeface="RobotoMono Nerd Font" pitchFamily="2" charset="0"/>
              </a:rPr>
              <a:t> addressPostCode</a:t>
            </a: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}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C2FA29-5B6C-F04C-8BE9-C680CA722A21}"/>
              </a:ext>
            </a:extLst>
          </p:cNvPr>
          <p:cNvSpPr/>
          <p:nvPr/>
        </p:nvSpPr>
        <p:spPr>
          <a:xfrm>
            <a:off x="609600" y="2260031"/>
            <a:ext cx="4187371" cy="27289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public</a:t>
            </a: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</a:t>
            </a:r>
            <a:r>
              <a:rPr lang="en-US" sz="16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class</a:t>
            </a: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Address </a:t>
            </a: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{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  String</a:t>
            </a:r>
            <a:r>
              <a:rPr lang="en-US" sz="1600">
                <a:solidFill>
                  <a:srgbClr val="E45649"/>
                </a:solidFill>
                <a:latin typeface="RobotoMono Nerd Font" pitchFamily="2" charset="0"/>
                <a:ea typeface="RobotoMono Nerd Font" pitchFamily="2" charset="0"/>
              </a:rPr>
              <a:t> addressCity</a:t>
            </a: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  String</a:t>
            </a:r>
            <a:r>
              <a:rPr lang="en-US" sz="1600">
                <a:solidFill>
                  <a:srgbClr val="E45649"/>
                </a:solidFill>
                <a:latin typeface="RobotoMono Nerd Font" pitchFamily="2" charset="0"/>
                <a:ea typeface="RobotoMono Nerd Font" pitchFamily="2" charset="0"/>
              </a:rPr>
              <a:t> addressHomeNumber</a:t>
            </a: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  String</a:t>
            </a:r>
            <a:r>
              <a:rPr lang="en-US" sz="1600">
                <a:solidFill>
                  <a:srgbClr val="E45649"/>
                </a:solidFill>
                <a:latin typeface="RobotoMono Nerd Font" pitchFamily="2" charset="0"/>
                <a:ea typeface="RobotoMono Nerd Font" pitchFamily="2" charset="0"/>
              </a:rPr>
              <a:t> addressPostCode</a:t>
            </a: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}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public</a:t>
            </a: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</a:t>
            </a:r>
            <a:r>
              <a:rPr lang="en-US" sz="1600">
                <a:solidFill>
                  <a:srgbClr val="A626A4"/>
                </a:solidFill>
                <a:latin typeface="RobotoMono Nerd Font" pitchFamily="2" charset="0"/>
                <a:ea typeface="RobotoMono Nerd Font" pitchFamily="2" charset="0"/>
              </a:rPr>
              <a:t>class</a:t>
            </a: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Person</a:t>
            </a:r>
            <a:endParaRPr lang="en-US" sz="1600">
              <a:solidFill>
                <a:srgbClr val="383A42"/>
              </a:solidFill>
              <a:latin typeface="RobotoMono Nerd Font" pitchFamily="2" charset="0"/>
              <a:ea typeface="RobotoMono Nerd Font" pitchFamily="2" charset="0"/>
            </a:endParaRP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{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   List</a:t>
            </a:r>
            <a:r>
              <a:rPr lang="en-US" sz="1600">
                <a:solidFill>
                  <a:srgbClr val="E45649"/>
                </a:solidFill>
                <a:latin typeface="RobotoMono Nerd Font" pitchFamily="2" charset="0"/>
                <a:ea typeface="RobotoMono Nerd Font" pitchFamily="2" charset="0"/>
              </a:rPr>
              <a:t>&lt;</a:t>
            </a:r>
            <a:r>
              <a:rPr lang="en-US" sz="1600">
                <a:solidFill>
                  <a:srgbClr val="C18401"/>
                </a:solidFill>
                <a:latin typeface="RobotoMono Nerd Font" pitchFamily="2" charset="0"/>
                <a:ea typeface="RobotoMono Nerd Font" pitchFamily="2" charset="0"/>
              </a:rPr>
              <a:t>Address</a:t>
            </a:r>
            <a:r>
              <a:rPr lang="en-US" sz="1600">
                <a:solidFill>
                  <a:srgbClr val="E45649"/>
                </a:solidFill>
                <a:latin typeface="RobotoMono Nerd Font" pitchFamily="2" charset="0"/>
                <a:ea typeface="RobotoMono Nerd Font" pitchFamily="2" charset="0"/>
              </a:rPr>
              <a:t>&gt; addresses</a:t>
            </a: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en-US" sz="1600">
                <a:solidFill>
                  <a:srgbClr val="383A42"/>
                </a:solidFill>
                <a:latin typeface="RobotoMono Nerd Font" pitchFamily="2" charset="0"/>
                <a:ea typeface="RobotoMono Nerd Font" pitchFamily="2" charset="0"/>
              </a:rPr>
              <a:t>}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14ED88FD-0DE9-C74C-81ED-B2F7789328DF}"/>
              </a:ext>
            </a:extLst>
          </p:cNvPr>
          <p:cNvSpPr/>
          <p:nvPr/>
        </p:nvSpPr>
        <p:spPr>
          <a:xfrm>
            <a:off x="4310743" y="943429"/>
            <a:ext cx="130628" cy="718457"/>
          </a:xfrm>
          <a:prstGeom prst="rightBrac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V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18952A-9EE3-E442-9334-006C193D1835}"/>
              </a:ext>
            </a:extLst>
          </p:cNvPr>
          <p:cNvSpPr txBox="1"/>
          <p:nvPr/>
        </p:nvSpPr>
        <p:spPr>
          <a:xfrm>
            <a:off x="4499428" y="1124858"/>
            <a:ext cx="3483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VN" sz="1600"/>
              <a:t>Vi phạm tính đóng gói và khó bảo trì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D3A3D1CC-1002-0949-BCA3-EFCF6BE00661}"/>
              </a:ext>
            </a:extLst>
          </p:cNvPr>
          <p:cNvSpPr/>
          <p:nvPr/>
        </p:nvSpPr>
        <p:spPr>
          <a:xfrm>
            <a:off x="4303485" y="2438400"/>
            <a:ext cx="137885" cy="1117600"/>
          </a:xfrm>
          <a:prstGeom prst="rightBrac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V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FA0385-186D-7D4A-A546-12796BAC5E2F}"/>
              </a:ext>
            </a:extLst>
          </p:cNvPr>
          <p:cNvSpPr txBox="1"/>
          <p:nvPr/>
        </p:nvSpPr>
        <p:spPr>
          <a:xfrm>
            <a:off x="4463142" y="2830286"/>
            <a:ext cx="3494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VN" sz="1600"/>
              <a:t>Đóng gói tốt, đúng phạm vi (context)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08F11D-D1E0-6744-AA34-6FC7DCBA8410}"/>
              </a:ext>
            </a:extLst>
          </p:cNvPr>
          <p:cNvSpPr txBox="1"/>
          <p:nvPr/>
        </p:nvSpPr>
        <p:spPr>
          <a:xfrm>
            <a:off x="4201885" y="4339771"/>
            <a:ext cx="44855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VN" sz="1600"/>
              <a:t>Có thể tuỳ biến 1 address hoặc nhiều address !</a:t>
            </a:r>
          </a:p>
        </p:txBody>
      </p:sp>
      <p:pic>
        <p:nvPicPr>
          <p:cNvPr id="9" name="Graphic 8" descr="Crying face with solid fill">
            <a:extLst>
              <a:ext uri="{FF2B5EF4-FFF2-40B4-BE49-F238E27FC236}">
                <a16:creationId xmlns:a16="http://schemas.microsoft.com/office/drawing/2014/main" id="{F1EB5D6A-0F5E-E241-BBC5-2392961C7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42381" y="496971"/>
            <a:ext cx="630990" cy="630990"/>
          </a:xfrm>
          <a:prstGeom prst="rect">
            <a:avLst/>
          </a:prstGeom>
        </p:spPr>
      </p:pic>
      <p:pic>
        <p:nvPicPr>
          <p:cNvPr id="10" name="Graphic 9" descr="Smiling face with solid fill">
            <a:extLst>
              <a:ext uri="{FF2B5EF4-FFF2-40B4-BE49-F238E27FC236}">
                <a16:creationId xmlns:a16="http://schemas.microsoft.com/office/drawing/2014/main" id="{BA85D91C-10E7-4A4E-9DFF-2B7CB7B6D5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851168" y="2244416"/>
            <a:ext cx="636718" cy="63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4009" y="31485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800" smtClean="0"/>
              <a:t>Khái niệm Clean code</a:t>
            </a:r>
            <a:endParaRPr lang="en-US" sz="2800"/>
          </a:p>
        </p:txBody>
      </p:sp>
      <p:sp>
        <p:nvSpPr>
          <p:cNvPr id="5" name="TextBox 4"/>
          <p:cNvSpPr txBox="1"/>
          <p:nvPr/>
        </p:nvSpPr>
        <p:spPr>
          <a:xfrm>
            <a:off x="676800" y="1008000"/>
            <a:ext cx="746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Clean code là thuật ngữ chỉ đến những mã nguồn tốt, nó có các đặc điểm:</a:t>
            </a:r>
            <a:endParaRPr lang="en-US" sz="20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774" t="10783" r="3381" b="22788"/>
          <a:stretch/>
        </p:blipFill>
        <p:spPr>
          <a:xfrm>
            <a:off x="197541" y="1908767"/>
            <a:ext cx="8755692" cy="267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92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4009" y="89085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400" smtClean="0"/>
              <a:t>Nguyên tắc của hướng đạo sinh</a:t>
            </a:r>
            <a:endParaRPr lang="en-US" sz="2400"/>
          </a:p>
        </p:txBody>
      </p:sp>
      <p:pic>
        <p:nvPicPr>
          <p:cNvPr id="5" name="Picture 2" descr="Dân mạng bất bình vì phượt thủ xả rác ngập quanh hồ Hàm Lợn - 6">
            <a:extLst>
              <a:ext uri="{FF2B5EF4-FFF2-40B4-BE49-F238E27FC236}">
                <a16:creationId xmlns:a16="http://schemas.microsoft.com/office/drawing/2014/main" id="{A7A11E41-089D-AF4D-9D40-665D48E6A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30" y="1316676"/>
            <a:ext cx="4248873" cy="238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7600EEB-93C1-014C-B3B1-394A45A4D7F1}"/>
              </a:ext>
            </a:extLst>
          </p:cNvPr>
          <p:cNvSpPr/>
          <p:nvPr/>
        </p:nvSpPr>
        <p:spPr>
          <a:xfrm>
            <a:off x="4571305" y="1441375"/>
            <a:ext cx="45400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VN" sz="2000" i="1"/>
              <a:t>Leave the campground cleaner than you found it.</a:t>
            </a:r>
          </a:p>
          <a:p>
            <a:pPr>
              <a:lnSpc>
                <a:spcPct val="150000"/>
              </a:lnSpc>
            </a:pPr>
            <a:r>
              <a:rPr lang="en-VN" sz="2000" i="1"/>
              <a:t>Sau khi cắm trại, phải sạch hơn lúc bạn mới đến</a:t>
            </a:r>
          </a:p>
        </p:txBody>
      </p:sp>
      <p:pic>
        <p:nvPicPr>
          <p:cNvPr id="7" name="Google Shape;88;p13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0381" y="4608401"/>
            <a:ext cx="1121908" cy="39188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454009" y="4068178"/>
            <a:ext cx="7344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+mj-lt"/>
                <a:ea typeface="Calibri" panose="020F0502020204030204" pitchFamily="34" charset="0"/>
              </a:rPr>
              <a:t>Liên tục </a:t>
            </a:r>
            <a:r>
              <a:rPr lang="en-US" sz="2000" smtClean="0">
                <a:latin typeface="+mj-lt"/>
                <a:ea typeface="Calibri" panose="020F0502020204030204" pitchFamily="34" charset="0"/>
              </a:rPr>
              <a:t>cải </a:t>
            </a:r>
            <a:r>
              <a:rPr lang="en-US" sz="2000">
                <a:latin typeface="+mj-lt"/>
                <a:ea typeface="Calibri" panose="020F0502020204030204" pitchFamily="34" charset="0"/>
              </a:rPr>
              <a:t>thiện code, làm cho code của dự án tốt dần theo thời gian chính là một phần quan trọng của sự chuyên nghiệp</a:t>
            </a:r>
            <a:endParaRPr lang="en-US" sz="20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103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9967"/>
            <a:ext cx="9144000" cy="309582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4009" y="89085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400" smtClean="0"/>
              <a:t>SMELL CODE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88802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4009" y="89085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 lang="en-US" sz="240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009" y="89084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400" smtClean="0"/>
              <a:t>Tại sao phải clean code?</a:t>
            </a:r>
            <a:endParaRPr lang="en-US" sz="240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33068748"/>
              </p:ext>
            </p:extLst>
          </p:nvPr>
        </p:nvGraphicFramePr>
        <p:xfrm>
          <a:off x="1310400" y="1158950"/>
          <a:ext cx="6465600" cy="69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25424905"/>
              </p:ext>
            </p:extLst>
          </p:nvPr>
        </p:nvGraphicFramePr>
        <p:xfrm>
          <a:off x="1310400" y="2002550"/>
          <a:ext cx="6465600" cy="69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89511893"/>
              </p:ext>
            </p:extLst>
          </p:nvPr>
        </p:nvGraphicFramePr>
        <p:xfrm>
          <a:off x="1310400" y="2861500"/>
          <a:ext cx="6465600" cy="69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647208359"/>
              </p:ext>
            </p:extLst>
          </p:nvPr>
        </p:nvGraphicFramePr>
        <p:xfrm>
          <a:off x="1310400" y="3720450"/>
          <a:ext cx="6465600" cy="69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427291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04009" y="89084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400" smtClean="0"/>
              <a:t>Tại sao phải clean code?</a:t>
            </a:r>
            <a:endParaRPr lang="en-US" sz="2400"/>
          </a:p>
        </p:txBody>
      </p:sp>
      <p:sp>
        <p:nvSpPr>
          <p:cNvPr id="6" name="Oval 5"/>
          <p:cNvSpPr/>
          <p:nvPr/>
        </p:nvSpPr>
        <p:spPr>
          <a:xfrm>
            <a:off x="2901272" y="1346400"/>
            <a:ext cx="3110728" cy="3110400"/>
          </a:xfrm>
          <a:prstGeom prst="ellipse">
            <a:avLst/>
          </a:prstGeom>
          <a:solidFill>
            <a:srgbClr val="F16FC6"/>
          </a:solidFill>
          <a:ln>
            <a:solidFill>
              <a:srgbClr val="F16F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Hạnh phúc hơn</a:t>
            </a:r>
            <a:endParaRPr lang="en-US" sz="2800" b="1"/>
          </a:p>
        </p:txBody>
      </p:sp>
    </p:spTree>
    <p:extLst>
      <p:ext uri="{BB962C8B-B14F-4D97-AF65-F5344CB8AC3E}">
        <p14:creationId xmlns:p14="http://schemas.microsoft.com/office/powerpoint/2010/main" val="1543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4009" y="89085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400" smtClean="0"/>
              <a:t>Làm gì để clean code?</a:t>
            </a:r>
            <a:endParaRPr lang="en-US" sz="2400"/>
          </a:p>
        </p:txBody>
      </p:sp>
      <p:sp>
        <p:nvSpPr>
          <p:cNvPr id="5" name="TextBox 4"/>
          <p:cNvSpPr txBox="1"/>
          <p:nvPr/>
        </p:nvSpPr>
        <p:spPr>
          <a:xfrm>
            <a:off x="1036800" y="1087200"/>
            <a:ext cx="7034400" cy="334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smtClean="0"/>
              <a:t>Đặt tên thế nào cho tốt?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smtClean="0"/>
              <a:t>Viết hàm thế nào để tốt, ngắn gọn?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smtClean="0"/>
              <a:t>Cách ghi chú thế nào?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smtClean="0"/>
              <a:t>Xử lý lỗi, bắt lỗi thế nào cho hợp lệ?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smtClean="0"/>
              <a:t>Format ra sao?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smtClean="0"/>
              <a:t>Thiết kế liên quan tới đối tượng, lớp?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49611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9337" y="87296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800" smtClean="0"/>
              <a:t>Đặt tên có ý nghĩa và đọc được</a:t>
            </a:r>
            <a:endParaRPr lang="en-US" sz="2800"/>
          </a:p>
        </p:txBody>
      </p:sp>
      <p:sp>
        <p:nvSpPr>
          <p:cNvPr id="5" name="Rectangle 4"/>
          <p:cNvSpPr/>
          <p:nvPr/>
        </p:nvSpPr>
        <p:spPr>
          <a:xfrm>
            <a:off x="658800" y="3348101"/>
            <a:ext cx="68305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smtClean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2000" smtClean="0">
                <a:latin typeface="Consolas" panose="020B0609020204030204" pitchFamily="49" charset="0"/>
              </a:rPr>
              <a:t> </a:t>
            </a:r>
            <a:r>
              <a:rPr lang="en-US" sz="2000" smtClean="0">
                <a:solidFill>
                  <a:srgbClr val="001080"/>
                </a:solidFill>
                <a:latin typeface="Consolas" panose="020B0609020204030204" pitchFamily="49" charset="0"/>
              </a:rPr>
              <a:t>currentDate</a:t>
            </a:r>
            <a:r>
              <a:rPr lang="en-US" sz="2000" smtClean="0">
                <a:latin typeface="Consolas" panose="020B0609020204030204" pitchFamily="49" charset="0"/>
              </a:rPr>
              <a:t> = </a:t>
            </a:r>
            <a:r>
              <a:rPr lang="en-US" sz="2000" smtClean="0">
                <a:solidFill>
                  <a:srgbClr val="001080"/>
                </a:solidFill>
                <a:latin typeface="Consolas" panose="020B0609020204030204" pitchFamily="49" charset="0"/>
              </a:rPr>
              <a:t>fDateFormat</a:t>
            </a:r>
            <a:r>
              <a:rPr lang="en-US" sz="2000" smtClean="0">
                <a:latin typeface="Consolas" panose="020B0609020204030204" pitchFamily="49" charset="0"/>
              </a:rPr>
              <a:t>.</a:t>
            </a:r>
            <a:r>
              <a:rPr lang="en-US" sz="2000" smtClean="0">
                <a:solidFill>
                  <a:srgbClr val="795E26"/>
                </a:solidFill>
                <a:latin typeface="Consolas" panose="020B0609020204030204" pitchFamily="49" charset="0"/>
              </a:rPr>
              <a:t>format</a:t>
            </a:r>
            <a:r>
              <a:rPr lang="en-US" sz="2000" smtClean="0">
                <a:latin typeface="Consolas" panose="020B0609020204030204" pitchFamily="49" charset="0"/>
              </a:rPr>
              <a:t>(</a:t>
            </a:r>
            <a:r>
              <a:rPr lang="en-US" sz="2000" smtClean="0">
                <a:solidFill>
                  <a:srgbClr val="001080"/>
                </a:solidFill>
                <a:latin typeface="Consolas" panose="020B0609020204030204" pitchFamily="49" charset="0"/>
              </a:rPr>
              <a:t>date</a:t>
            </a:r>
            <a:r>
              <a:rPr lang="en-US" sz="2000" smtClean="0">
                <a:latin typeface="Consolas" panose="020B0609020204030204" pitchFamily="49" charset="0"/>
              </a:rPr>
              <a:t>);</a:t>
            </a:r>
            <a:endParaRPr lang="en-US" sz="2000">
              <a:latin typeface="Consolas" panose="020B06090202040302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8800" y="1705340"/>
            <a:ext cx="726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2000">
                <a:latin typeface="Consolas" panose="020B0609020204030204" pitchFamily="49" charset="0"/>
              </a:rPr>
              <a:t> </a:t>
            </a:r>
            <a:r>
              <a:rPr lang="en-US" sz="2000" smtClean="0">
                <a:solidFill>
                  <a:srgbClr val="001080"/>
                </a:solidFill>
                <a:latin typeface="Consolas" panose="020B0609020204030204" pitchFamily="49" charset="0"/>
              </a:rPr>
              <a:t>ddmmyyyy</a:t>
            </a:r>
            <a:r>
              <a:rPr lang="en-US" sz="2000">
                <a:latin typeface="Consolas" panose="020B0609020204030204" pitchFamily="49" charset="0"/>
              </a:rPr>
              <a:t> = </a:t>
            </a:r>
            <a:r>
              <a:rPr lang="en-US" sz="2000">
                <a:solidFill>
                  <a:srgbClr val="001080"/>
                </a:solidFill>
                <a:latin typeface="Consolas" panose="020B0609020204030204" pitchFamily="49" charset="0"/>
              </a:rPr>
              <a:t>fDateFormat</a:t>
            </a:r>
            <a:r>
              <a:rPr lang="en-US" sz="2000">
                <a:latin typeface="Consolas" panose="020B0609020204030204" pitchFamily="49" charset="0"/>
              </a:rPr>
              <a:t>.</a:t>
            </a:r>
            <a:r>
              <a:rPr lang="en-US" sz="2000">
                <a:solidFill>
                  <a:srgbClr val="795E26"/>
                </a:solidFill>
                <a:latin typeface="Consolas" panose="020B0609020204030204" pitchFamily="49" charset="0"/>
              </a:rPr>
              <a:t>format</a:t>
            </a:r>
            <a:r>
              <a:rPr lang="en-US" sz="2000">
                <a:latin typeface="Consolas" panose="020B0609020204030204" pitchFamily="49" charset="0"/>
              </a:rPr>
              <a:t>(</a:t>
            </a:r>
            <a:r>
              <a:rPr lang="en-US" sz="2000">
                <a:solidFill>
                  <a:srgbClr val="001080"/>
                </a:solidFill>
                <a:latin typeface="Consolas" panose="020B0609020204030204" pitchFamily="49" charset="0"/>
              </a:rPr>
              <a:t>date</a:t>
            </a:r>
            <a:r>
              <a:rPr lang="en-US" sz="2000"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8800" y="1214410"/>
            <a:ext cx="2903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smtClean="0"/>
              <a:t>Không tốt:</a:t>
            </a:r>
            <a:endParaRPr lang="en-US" sz="2000"/>
          </a:p>
        </p:txBody>
      </p:sp>
      <p:sp>
        <p:nvSpPr>
          <p:cNvPr id="8" name="TextBox 7"/>
          <p:cNvSpPr txBox="1"/>
          <p:nvPr/>
        </p:nvSpPr>
        <p:spPr>
          <a:xfrm>
            <a:off x="658800" y="2857171"/>
            <a:ext cx="2903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smtClean="0"/>
              <a:t>Tốt:</a:t>
            </a:r>
            <a:endParaRPr lang="en-US" sz="2000"/>
          </a:p>
        </p:txBody>
      </p:sp>
      <p:pic>
        <p:nvPicPr>
          <p:cNvPr id="9" name="Google Shape;88;p13"/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543" y="4572401"/>
            <a:ext cx="1121908" cy="3918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790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9337" y="87296"/>
            <a:ext cx="7887326" cy="6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Verdana"/>
              <a:buNone/>
              <a:defRPr sz="4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2800" smtClean="0"/>
              <a:t>Đặt tên đồng nhất khi có cùng ý nghĩa</a:t>
            </a:r>
            <a:endParaRPr lang="en-US" sz="2800"/>
          </a:p>
        </p:txBody>
      </p:sp>
      <p:sp>
        <p:nvSpPr>
          <p:cNvPr id="5" name="Rectangle 4"/>
          <p:cNvSpPr/>
          <p:nvPr/>
        </p:nvSpPr>
        <p:spPr>
          <a:xfrm>
            <a:off x="1479600" y="176091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>
                <a:solidFill>
                  <a:srgbClr val="795E26"/>
                </a:solidFill>
                <a:latin typeface="Consolas" panose="020B0609020204030204" pitchFamily="49" charset="0"/>
              </a:rPr>
              <a:t>getUserInfo</a:t>
            </a:r>
            <a:r>
              <a:rPr lang="en-US" sz="2000">
                <a:latin typeface="Consolas" panose="020B0609020204030204" pitchFamily="49" charset="0"/>
              </a:rPr>
              <a:t>();</a:t>
            </a:r>
          </a:p>
          <a:p>
            <a:r>
              <a:rPr lang="en-US" sz="2000" smtClean="0">
                <a:solidFill>
                  <a:srgbClr val="795E26"/>
                </a:solidFill>
                <a:latin typeface="Consolas" panose="020B0609020204030204" pitchFamily="49" charset="0"/>
              </a:rPr>
              <a:t>getClientData</a:t>
            </a:r>
            <a:r>
              <a:rPr lang="en-US" sz="2000">
                <a:latin typeface="Consolas" panose="020B0609020204030204" pitchFamily="49" charset="0"/>
              </a:rPr>
              <a:t>();</a:t>
            </a:r>
          </a:p>
          <a:p>
            <a:r>
              <a:rPr lang="en-US" sz="2000" smtClean="0">
                <a:solidFill>
                  <a:srgbClr val="795E26"/>
                </a:solidFill>
                <a:latin typeface="Consolas" panose="020B0609020204030204" pitchFamily="49" charset="0"/>
              </a:rPr>
              <a:t>getCustomerRecord</a:t>
            </a:r>
            <a:r>
              <a:rPr lang="en-US" sz="2000">
                <a:latin typeface="Consolas" panose="020B0609020204030204" pitchFamily="49" charset="0"/>
              </a:rPr>
              <a:t>();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9600" y="1299553"/>
            <a:ext cx="369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smtClean="0"/>
              <a:t>Không tốt</a:t>
            </a:r>
            <a:endParaRPr lang="en-US" sz="2000"/>
          </a:p>
        </p:txBody>
      </p:sp>
      <p:sp>
        <p:nvSpPr>
          <p:cNvPr id="7" name="TextBox 6"/>
          <p:cNvSpPr txBox="1"/>
          <p:nvPr/>
        </p:nvSpPr>
        <p:spPr>
          <a:xfrm>
            <a:off x="1479600" y="3385598"/>
            <a:ext cx="369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smtClean="0"/>
              <a:t>Tốt</a:t>
            </a:r>
            <a:endParaRPr lang="en-US" sz="2000"/>
          </a:p>
        </p:txBody>
      </p:sp>
      <p:sp>
        <p:nvSpPr>
          <p:cNvPr id="8" name="Rectangle 7"/>
          <p:cNvSpPr/>
          <p:nvPr/>
        </p:nvSpPr>
        <p:spPr>
          <a:xfrm>
            <a:off x="1479600" y="3785708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795E26"/>
                </a:solidFill>
                <a:latin typeface="Consolas" panose="020B0609020204030204" pitchFamily="49" charset="0"/>
              </a:rPr>
              <a:t>getUser</a:t>
            </a:r>
            <a:r>
              <a:rPr lang="en-US" sz="2000">
                <a:latin typeface="Consolas" panose="020B0609020204030204" pitchFamily="49" charset="0"/>
              </a:rPr>
              <a:t>();</a:t>
            </a:r>
          </a:p>
        </p:txBody>
      </p:sp>
      <p:pic>
        <p:nvPicPr>
          <p:cNvPr id="9" name="Google Shape;88;p13"/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543" y="4572401"/>
            <a:ext cx="1121908" cy="3918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112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BA0EA33C-0506-6C40-95FA-6553A6DC341A}" vid="{9FDEB6CC-3D37-4549-A74E-EA3139B1CDC4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Streamline</Template>
  <TotalTime>7721</TotalTime>
  <Words>467</Words>
  <Application>Microsoft Office PowerPoint</Application>
  <PresentationFormat>On-screen Show (16:9)</PresentationFormat>
  <Paragraphs>100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 RobotoMono Nerd Font'</vt:lpstr>
      <vt:lpstr>Arial</vt:lpstr>
      <vt:lpstr>Calibri</vt:lpstr>
      <vt:lpstr>Consolas</vt:lpstr>
      <vt:lpstr>Lato</vt:lpstr>
      <vt:lpstr>Raleway</vt:lpstr>
      <vt:lpstr>RobotoMono Nerd Font</vt:lpstr>
      <vt:lpstr>Verdana</vt:lpstr>
      <vt:lpstr>Streamline</vt:lpstr>
      <vt:lpstr>Java Core #5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Thống nhất tên gọi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Clean Code #1</dc:title>
  <dc:creator>Microsoft Office User</dc:creator>
  <cp:lastModifiedBy>dell</cp:lastModifiedBy>
  <cp:revision>533</cp:revision>
  <cp:lastPrinted>2019-08-12T07:52:59Z</cp:lastPrinted>
  <dcterms:created xsi:type="dcterms:W3CDTF">2020-11-22T03:30:37Z</dcterms:created>
  <dcterms:modified xsi:type="dcterms:W3CDTF">2021-03-05T11:16:31Z</dcterms:modified>
</cp:coreProperties>
</file>