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autoCompressPictures="0">
  <p:sldMasterIdLst>
    <p:sldMasterId id="2147483659" r:id="rId1"/>
  </p:sldMasterIdLst>
  <p:notesMasterIdLst>
    <p:notesMasterId r:id="rId20"/>
  </p:notesMasterIdLst>
  <p:sldIdLst>
    <p:sldId id="256" r:id="rId2"/>
    <p:sldId id="355" r:id="rId3"/>
    <p:sldId id="358" r:id="rId4"/>
    <p:sldId id="374" r:id="rId5"/>
    <p:sldId id="384" r:id="rId6"/>
    <p:sldId id="359" r:id="rId7"/>
    <p:sldId id="360" r:id="rId8"/>
    <p:sldId id="361" r:id="rId9"/>
    <p:sldId id="376" r:id="rId10"/>
    <p:sldId id="362" r:id="rId11"/>
    <p:sldId id="379" r:id="rId12"/>
    <p:sldId id="363" r:id="rId13"/>
    <p:sldId id="380" r:id="rId14"/>
    <p:sldId id="364" r:id="rId15"/>
    <p:sldId id="365" r:id="rId16"/>
    <p:sldId id="368" r:id="rId17"/>
    <p:sldId id="369" r:id="rId18"/>
    <p:sldId id="378" r:id="rId1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144" userDrawn="1">
          <p15:clr>
            <a:srgbClr val="A4A3A4"/>
          </p15:clr>
        </p15:guide>
        <p15:guide id="2" pos="278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6FC6"/>
    <a:srgbClr val="EC40B3"/>
    <a:srgbClr val="E7EB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77" autoAdjust="0"/>
    <p:restoredTop sz="95332" autoAdjust="0"/>
  </p:normalViewPr>
  <p:slideViewPr>
    <p:cSldViewPr snapToGrid="0">
      <p:cViewPr varScale="1">
        <p:scale>
          <a:sx n="106" d="100"/>
          <a:sy n="106" d="100"/>
        </p:scale>
        <p:origin x="1181" y="77"/>
      </p:cViewPr>
      <p:guideLst>
        <p:guide orient="horz" pos="1144"/>
        <p:guide pos="2789"/>
      </p:guideLst>
    </p:cSldViewPr>
  </p:slideViewPr>
  <p:outlineViewPr>
    <p:cViewPr>
      <p:scale>
        <a:sx n="33" d="100"/>
        <a:sy n="33" d="100"/>
      </p:scale>
      <p:origin x="0" y="-931"/>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lt2"/>
        </a:solidFill>
        <a:effectLst/>
      </p:bgPr>
    </p:bg>
    <p:spTree>
      <p:nvGrpSpPr>
        <p:cNvPr id="1" name="Shape 9"/>
        <p:cNvGrpSpPr/>
        <p:nvPr/>
      </p:nvGrpSpPr>
      <p:grpSpPr>
        <a:xfrm>
          <a:off x="0" y="0"/>
          <a:ext cx="0" cy="0"/>
          <a:chOff x="0" y="0"/>
          <a:chExt cx="0" cy="0"/>
        </a:xfrm>
      </p:grpSpPr>
      <p:sp>
        <p:nvSpPr>
          <p:cNvPr id="10" name="Google Shape;10;p2"/>
          <p:cNvSpPr/>
          <p:nvPr/>
        </p:nvSpPr>
        <p:spPr>
          <a:xfrm>
            <a:off x="0" y="0"/>
            <a:ext cx="9144000" cy="4878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 name="Google Shape;11;p2"/>
          <p:cNvGrpSpPr/>
          <p:nvPr/>
        </p:nvGrpSpPr>
        <p:grpSpPr>
          <a:xfrm>
            <a:off x="830392" y="1191256"/>
            <a:ext cx="745763" cy="45826"/>
            <a:chOff x="4580561" y="2589004"/>
            <a:chExt cx="1064464" cy="25200"/>
          </a:xfrm>
        </p:grpSpPr>
        <p:sp>
          <p:nvSpPr>
            <p:cNvPr id="12" name="Google Shape;12;p2"/>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Google Shape;14;p2"/>
          <p:cNvSpPr txBox="1">
            <a:spLocks noGrp="1"/>
          </p:cNvSpPr>
          <p:nvPr>
            <p:ph type="ctrTitle"/>
          </p:nvPr>
        </p:nvSpPr>
        <p:spPr>
          <a:xfrm>
            <a:off x="729450" y="1322450"/>
            <a:ext cx="7688100" cy="16647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4200"/>
              <a:buFont typeface="Verdana"/>
              <a:buNone/>
              <a:defRPr sz="4200">
                <a:solidFill>
                  <a:schemeClr val="dk2"/>
                </a:solidFill>
                <a:latin typeface="Verdana"/>
                <a:ea typeface="Verdana"/>
                <a:cs typeface="Verdana"/>
                <a:sym typeface="Verdana"/>
              </a:defRPr>
            </a:lvl1pPr>
            <a:lvl2pPr lvl="1">
              <a:spcBef>
                <a:spcPts val="0"/>
              </a:spcBef>
              <a:spcAft>
                <a:spcPts val="0"/>
              </a:spcAft>
              <a:buClr>
                <a:schemeClr val="dk2"/>
              </a:buClr>
              <a:buSzPts val="4200"/>
              <a:buNone/>
              <a:defRPr sz="4200">
                <a:solidFill>
                  <a:schemeClr val="dk2"/>
                </a:solidFill>
              </a:defRPr>
            </a:lvl2pPr>
            <a:lvl3pPr lvl="2">
              <a:spcBef>
                <a:spcPts val="0"/>
              </a:spcBef>
              <a:spcAft>
                <a:spcPts val="0"/>
              </a:spcAft>
              <a:buClr>
                <a:schemeClr val="dk2"/>
              </a:buClr>
              <a:buSzPts val="4200"/>
              <a:buNone/>
              <a:defRPr sz="4200">
                <a:solidFill>
                  <a:schemeClr val="dk2"/>
                </a:solidFill>
              </a:defRPr>
            </a:lvl3pPr>
            <a:lvl4pPr lvl="3">
              <a:spcBef>
                <a:spcPts val="0"/>
              </a:spcBef>
              <a:spcAft>
                <a:spcPts val="0"/>
              </a:spcAft>
              <a:buClr>
                <a:schemeClr val="dk2"/>
              </a:buClr>
              <a:buSzPts val="4200"/>
              <a:buNone/>
              <a:defRPr sz="4200">
                <a:solidFill>
                  <a:schemeClr val="dk2"/>
                </a:solidFill>
              </a:defRPr>
            </a:lvl4pPr>
            <a:lvl5pPr lvl="4">
              <a:spcBef>
                <a:spcPts val="0"/>
              </a:spcBef>
              <a:spcAft>
                <a:spcPts val="0"/>
              </a:spcAft>
              <a:buClr>
                <a:schemeClr val="dk2"/>
              </a:buClr>
              <a:buSzPts val="4200"/>
              <a:buNone/>
              <a:defRPr sz="4200">
                <a:solidFill>
                  <a:schemeClr val="dk2"/>
                </a:solidFill>
              </a:defRPr>
            </a:lvl5pPr>
            <a:lvl6pPr lvl="5">
              <a:spcBef>
                <a:spcPts val="0"/>
              </a:spcBef>
              <a:spcAft>
                <a:spcPts val="0"/>
              </a:spcAft>
              <a:buClr>
                <a:schemeClr val="dk2"/>
              </a:buClr>
              <a:buSzPts val="4200"/>
              <a:buNone/>
              <a:defRPr sz="4200">
                <a:solidFill>
                  <a:schemeClr val="dk2"/>
                </a:solidFill>
              </a:defRPr>
            </a:lvl6pPr>
            <a:lvl7pPr lvl="6">
              <a:spcBef>
                <a:spcPts val="0"/>
              </a:spcBef>
              <a:spcAft>
                <a:spcPts val="0"/>
              </a:spcAft>
              <a:buClr>
                <a:schemeClr val="dk2"/>
              </a:buClr>
              <a:buSzPts val="4200"/>
              <a:buNone/>
              <a:defRPr sz="4200">
                <a:solidFill>
                  <a:schemeClr val="dk2"/>
                </a:solidFill>
              </a:defRPr>
            </a:lvl7pPr>
            <a:lvl8pPr lvl="7">
              <a:spcBef>
                <a:spcPts val="0"/>
              </a:spcBef>
              <a:spcAft>
                <a:spcPts val="0"/>
              </a:spcAft>
              <a:buClr>
                <a:schemeClr val="dk2"/>
              </a:buClr>
              <a:buSzPts val="4200"/>
              <a:buNone/>
              <a:defRPr sz="4200">
                <a:solidFill>
                  <a:schemeClr val="dk2"/>
                </a:solidFill>
              </a:defRPr>
            </a:lvl8pPr>
            <a:lvl9pPr lvl="8">
              <a:spcBef>
                <a:spcPts val="0"/>
              </a:spcBef>
              <a:spcAft>
                <a:spcPts val="0"/>
              </a:spcAft>
              <a:buClr>
                <a:schemeClr val="dk2"/>
              </a:buClr>
              <a:buSzPts val="4200"/>
              <a:buNone/>
              <a:defRPr sz="4200">
                <a:solidFill>
                  <a:schemeClr val="dk2"/>
                </a:solidFill>
              </a:defRPr>
            </a:lvl9pPr>
          </a:lstStyle>
          <a:p>
            <a:r>
              <a:rPr lang="en-US"/>
              <a:t>Click to edit Master title style</a:t>
            </a:r>
            <a:endParaRPr/>
          </a:p>
        </p:txBody>
      </p:sp>
      <p:sp>
        <p:nvSpPr>
          <p:cNvPr id="15" name="Google Shape;15;p2"/>
          <p:cNvSpPr txBox="1">
            <a:spLocks noGrp="1"/>
          </p:cNvSpPr>
          <p:nvPr>
            <p:ph type="subTitle" idx="1"/>
          </p:nvPr>
        </p:nvSpPr>
        <p:spPr>
          <a:xfrm>
            <a:off x="729627" y="3172900"/>
            <a:ext cx="7688100" cy="5412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600"/>
              <a:buFont typeface="Verdana"/>
              <a:buNone/>
              <a:defRPr sz="1600">
                <a:latin typeface="Verdana"/>
                <a:ea typeface="Verdana"/>
                <a:cs typeface="Verdana"/>
                <a:sym typeface="Verdana"/>
              </a:defRPr>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a:r>
              <a:rPr lang="en-US"/>
              <a:t>Click to edit Master subtitle style</a:t>
            </a:r>
            <a:endParaRPr/>
          </a:p>
        </p:txBody>
      </p:sp>
      <p:pic>
        <p:nvPicPr>
          <p:cNvPr id="9" name="Google Shape;88;p13">
            <a:extLst>
              <a:ext uri="{FF2B5EF4-FFF2-40B4-BE49-F238E27FC236}">
                <a16:creationId xmlns:a16="http://schemas.microsoft.com/office/drawing/2014/main" id="{3811FFA8-94A8-3545-8FA8-AEFC1DD0A6FA}"/>
              </a:ext>
            </a:extLst>
          </p:cNvPr>
          <p:cNvPicPr preferRelativeResize="0"/>
          <p:nvPr userDrawn="1"/>
        </p:nvPicPr>
        <p:blipFill>
          <a:blip r:embed="rId2" cstate="print">
            <a:alphaModFix/>
            <a:extLst>
              <a:ext uri="{28A0092B-C50C-407E-A947-70E740481C1C}">
                <a14:useLocalDpi xmlns:a14="http://schemas.microsoft.com/office/drawing/2010/main"/>
              </a:ext>
            </a:extLst>
          </a:blip>
          <a:stretch>
            <a:fillRect/>
          </a:stretch>
        </p:blipFill>
        <p:spPr>
          <a:xfrm>
            <a:off x="7987722" y="41560"/>
            <a:ext cx="1097280" cy="40468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0"/>
        <p:cNvGrpSpPr/>
        <p:nvPr/>
      </p:nvGrpSpPr>
      <p:grpSpPr>
        <a:xfrm>
          <a:off x="0" y="0"/>
          <a:ext cx="0" cy="0"/>
          <a:chOff x="0" y="0"/>
          <a:chExt cx="0" cy="0"/>
        </a:xfrm>
      </p:grpSpPr>
      <p:sp>
        <p:nvSpPr>
          <p:cNvPr id="41" name="Google Shape;41;p6"/>
          <p:cNvSpPr/>
          <p:nvPr/>
        </p:nvSpPr>
        <p:spPr>
          <a:xfrm>
            <a:off x="0" y="0"/>
            <a:ext cx="9144000" cy="48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 name="Google Shape;42;p6"/>
          <p:cNvGrpSpPr/>
          <p:nvPr/>
        </p:nvGrpSpPr>
        <p:grpSpPr>
          <a:xfrm>
            <a:off x="830392" y="1191256"/>
            <a:ext cx="745763" cy="45826"/>
            <a:chOff x="4580561" y="2589004"/>
            <a:chExt cx="1064464" cy="25200"/>
          </a:xfrm>
        </p:grpSpPr>
        <p:sp>
          <p:nvSpPr>
            <p:cNvPr id="43" name="Google Shape;43;p6"/>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6"/>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 name="Google Shape;45;p6"/>
          <p:cNvSpPr txBox="1">
            <a:spLocks noGrp="1"/>
          </p:cNvSpPr>
          <p:nvPr>
            <p:ph type="title"/>
          </p:nvPr>
        </p:nvSpPr>
        <p:spPr>
          <a:xfrm>
            <a:off x="729450" y="1318650"/>
            <a:ext cx="7688400" cy="5352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a:r>
              <a:rPr lang="en-US"/>
              <a:t>Click to edit Master title style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Lef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0BE2371-B43E-B949-A441-25404EB8CD5E}"/>
              </a:ext>
            </a:extLst>
          </p:cNvPr>
          <p:cNvSpPr>
            <a:spLocks noGrp="1"/>
          </p:cNvSpPr>
          <p:nvPr>
            <p:ph type="pic" sz="quarter" idx="11"/>
          </p:nvPr>
        </p:nvSpPr>
        <p:spPr>
          <a:xfrm>
            <a:off x="163961" y="145044"/>
            <a:ext cx="4962986" cy="4679204"/>
          </a:xfrm>
        </p:spPr>
        <p:txBody>
          <a:bodyPr/>
          <a:lstStyle>
            <a:lvl1pPr marL="146050" indent="0">
              <a:buFontTx/>
              <a:buNone/>
              <a:defRPr/>
            </a:lvl1pPr>
          </a:lstStyle>
          <a:p>
            <a:r>
              <a:rPr lang="en-US"/>
              <a:t>Click icon to add picture</a:t>
            </a:r>
          </a:p>
        </p:txBody>
      </p:sp>
      <p:sp>
        <p:nvSpPr>
          <p:cNvPr id="7" name="Text Placeholder 6">
            <a:extLst>
              <a:ext uri="{FF2B5EF4-FFF2-40B4-BE49-F238E27FC236}">
                <a16:creationId xmlns:a16="http://schemas.microsoft.com/office/drawing/2014/main" id="{54987891-ED52-B549-9825-24B03047D767}"/>
              </a:ext>
            </a:extLst>
          </p:cNvPr>
          <p:cNvSpPr>
            <a:spLocks noGrp="1"/>
          </p:cNvSpPr>
          <p:nvPr>
            <p:ph type="body" sz="quarter" idx="12" hasCustomPrompt="1"/>
          </p:nvPr>
        </p:nvSpPr>
        <p:spPr>
          <a:xfrm>
            <a:off x="163961" y="4824248"/>
            <a:ext cx="4962986" cy="258554"/>
          </a:xfrm>
        </p:spPr>
        <p:txBody>
          <a:bodyPr anchor="ctr"/>
          <a:lstStyle>
            <a:lvl1pPr marL="72000" indent="0">
              <a:lnSpc>
                <a:spcPct val="100000"/>
              </a:lnSpc>
              <a:buNone/>
              <a:defRPr sz="900" i="1"/>
            </a:lvl1pPr>
            <a:lvl2pPr marL="615950" indent="0">
              <a:buNone/>
              <a:defRPr/>
            </a:lvl2pPr>
            <a:lvl3pPr marL="1073150" indent="0">
              <a:buNone/>
              <a:defRPr/>
            </a:lvl3pPr>
            <a:lvl4pPr marL="1530350" indent="0">
              <a:buNone/>
              <a:defRPr/>
            </a:lvl4pPr>
            <a:lvl5pPr marL="1987550" indent="0">
              <a:buNone/>
              <a:defRPr/>
            </a:lvl5pPr>
          </a:lstStyle>
          <a:p>
            <a:pPr lvl="0"/>
            <a:r>
              <a:rPr lang="en-US"/>
              <a:t>Type image caption here</a:t>
            </a:r>
          </a:p>
        </p:txBody>
      </p:sp>
      <p:sp>
        <p:nvSpPr>
          <p:cNvPr id="9" name="Content Placeholder 8">
            <a:extLst>
              <a:ext uri="{FF2B5EF4-FFF2-40B4-BE49-F238E27FC236}">
                <a16:creationId xmlns:a16="http://schemas.microsoft.com/office/drawing/2014/main" id="{0C9758D7-06EA-8548-B716-D16B13FB3CF1}"/>
              </a:ext>
            </a:extLst>
          </p:cNvPr>
          <p:cNvSpPr>
            <a:spLocks noGrp="1"/>
          </p:cNvSpPr>
          <p:nvPr>
            <p:ph sz="quarter" idx="13"/>
          </p:nvPr>
        </p:nvSpPr>
        <p:spPr>
          <a:xfrm>
            <a:off x="5241169" y="145043"/>
            <a:ext cx="3795625" cy="49377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610003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Righ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0BE2371-B43E-B949-A441-25404EB8CD5E}"/>
              </a:ext>
            </a:extLst>
          </p:cNvPr>
          <p:cNvSpPr>
            <a:spLocks noGrp="1"/>
          </p:cNvSpPr>
          <p:nvPr>
            <p:ph type="pic" sz="quarter" idx="11"/>
          </p:nvPr>
        </p:nvSpPr>
        <p:spPr>
          <a:xfrm>
            <a:off x="4067503" y="94594"/>
            <a:ext cx="4962986" cy="4679204"/>
          </a:xfrm>
        </p:spPr>
        <p:txBody>
          <a:bodyPr/>
          <a:lstStyle>
            <a:lvl1pPr marL="146050" indent="0">
              <a:buFontTx/>
              <a:buNone/>
              <a:defRPr/>
            </a:lvl1pPr>
          </a:lstStyle>
          <a:p>
            <a:r>
              <a:rPr lang="en-US"/>
              <a:t>Click icon to add picture</a:t>
            </a:r>
          </a:p>
        </p:txBody>
      </p:sp>
      <p:sp>
        <p:nvSpPr>
          <p:cNvPr id="7" name="Text Placeholder 6">
            <a:extLst>
              <a:ext uri="{FF2B5EF4-FFF2-40B4-BE49-F238E27FC236}">
                <a16:creationId xmlns:a16="http://schemas.microsoft.com/office/drawing/2014/main" id="{54987891-ED52-B549-9825-24B03047D767}"/>
              </a:ext>
            </a:extLst>
          </p:cNvPr>
          <p:cNvSpPr>
            <a:spLocks noGrp="1"/>
          </p:cNvSpPr>
          <p:nvPr>
            <p:ph type="body" sz="quarter" idx="12" hasCustomPrompt="1"/>
          </p:nvPr>
        </p:nvSpPr>
        <p:spPr>
          <a:xfrm>
            <a:off x="4067503" y="4799024"/>
            <a:ext cx="4962986" cy="258554"/>
          </a:xfrm>
        </p:spPr>
        <p:txBody>
          <a:bodyPr anchor="ctr"/>
          <a:lstStyle>
            <a:lvl1pPr marL="72000" indent="0">
              <a:lnSpc>
                <a:spcPct val="100000"/>
              </a:lnSpc>
              <a:buNone/>
              <a:defRPr sz="900" i="1"/>
            </a:lvl1pPr>
            <a:lvl2pPr marL="615950" indent="0">
              <a:buNone/>
              <a:defRPr/>
            </a:lvl2pPr>
            <a:lvl3pPr marL="1073150" indent="0">
              <a:buNone/>
              <a:defRPr/>
            </a:lvl3pPr>
            <a:lvl4pPr marL="1530350" indent="0">
              <a:buNone/>
              <a:defRPr/>
            </a:lvl4pPr>
            <a:lvl5pPr marL="1987550" indent="0">
              <a:buNone/>
              <a:defRPr/>
            </a:lvl5pPr>
          </a:lstStyle>
          <a:p>
            <a:pPr lvl="0"/>
            <a:r>
              <a:rPr lang="en-US"/>
              <a:t>Type image caption here</a:t>
            </a:r>
          </a:p>
        </p:txBody>
      </p:sp>
      <p:sp>
        <p:nvSpPr>
          <p:cNvPr id="9" name="Content Placeholder 8">
            <a:extLst>
              <a:ext uri="{FF2B5EF4-FFF2-40B4-BE49-F238E27FC236}">
                <a16:creationId xmlns:a16="http://schemas.microsoft.com/office/drawing/2014/main" id="{0C9758D7-06EA-8548-B716-D16B13FB3CF1}"/>
              </a:ext>
            </a:extLst>
          </p:cNvPr>
          <p:cNvSpPr>
            <a:spLocks noGrp="1"/>
          </p:cNvSpPr>
          <p:nvPr>
            <p:ph sz="quarter" idx="13"/>
          </p:nvPr>
        </p:nvSpPr>
        <p:spPr>
          <a:xfrm>
            <a:off x="101610" y="94594"/>
            <a:ext cx="3858687" cy="49629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669471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reserve="1">
  <p:cSld name="Orange Section">
    <p:bg>
      <p:bgPr>
        <a:solidFill>
          <a:schemeClr val="accent3"/>
        </a:solidFill>
        <a:effectLst/>
      </p:bgPr>
    </p:bg>
    <p:spTree>
      <p:nvGrpSpPr>
        <p:cNvPr id="1" name="Shape 17"/>
        <p:cNvGrpSpPr/>
        <p:nvPr/>
      </p:nvGrpSpPr>
      <p:grpSpPr>
        <a:xfrm>
          <a:off x="0" y="0"/>
          <a:ext cx="0" cy="0"/>
          <a:chOff x="0" y="0"/>
          <a:chExt cx="0" cy="0"/>
        </a:xfrm>
      </p:grpSpPr>
      <p:grpSp>
        <p:nvGrpSpPr>
          <p:cNvPr id="18" name="Google Shape;18;p3"/>
          <p:cNvGrpSpPr/>
          <p:nvPr/>
        </p:nvGrpSpPr>
        <p:grpSpPr>
          <a:xfrm>
            <a:off x="830392" y="1191256"/>
            <a:ext cx="745763" cy="45826"/>
            <a:chOff x="4580561" y="2589004"/>
            <a:chExt cx="1064464" cy="25200"/>
          </a:xfrm>
        </p:grpSpPr>
        <p:sp>
          <p:nvSpPr>
            <p:cNvPr id="19" name="Google Shape;19;p3"/>
            <p:cNvSpPr/>
            <p:nvPr/>
          </p:nvSpPr>
          <p:spPr>
            <a:xfrm rot="-5400000">
              <a:off x="5366325" y="2335504"/>
              <a:ext cx="25200" cy="532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3"/>
            <p:cNvSpPr/>
            <p:nvPr/>
          </p:nvSpPr>
          <p:spPr>
            <a:xfrm rot="-5400000">
              <a:off x="4836311" y="2333254"/>
              <a:ext cx="25200" cy="5367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Google Shape;21;p3"/>
          <p:cNvSpPr txBox="1">
            <a:spLocks noGrp="1"/>
          </p:cNvSpPr>
          <p:nvPr>
            <p:ph type="title"/>
          </p:nvPr>
        </p:nvSpPr>
        <p:spPr>
          <a:xfrm>
            <a:off x="729450" y="1322450"/>
            <a:ext cx="7688400" cy="15186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3600"/>
              <a:buFont typeface="Verdana"/>
              <a:buNone/>
              <a:defRPr sz="3600">
                <a:solidFill>
                  <a:schemeClr val="lt1"/>
                </a:solidFill>
                <a:latin typeface="Verdana"/>
                <a:ea typeface="Verdana"/>
                <a:cs typeface="Verdana"/>
                <a:sym typeface="Verdana"/>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r>
              <a:rPr lang="en-US"/>
              <a:t>Click to edit Master title style</a:t>
            </a:r>
            <a:endParaRPr/>
          </a:p>
        </p:txBody>
      </p:sp>
      <p:pic>
        <p:nvPicPr>
          <p:cNvPr id="7" name="Picture 6">
            <a:extLst>
              <a:ext uri="{FF2B5EF4-FFF2-40B4-BE49-F238E27FC236}">
                <a16:creationId xmlns:a16="http://schemas.microsoft.com/office/drawing/2014/main" id="{A7AFBC8E-7897-F947-8EC6-CE38216743F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569164" y="4590918"/>
            <a:ext cx="515380" cy="502132"/>
          </a:xfrm>
          <a:prstGeom prst="rect">
            <a:avLst/>
          </a:prstGeom>
        </p:spPr>
      </p:pic>
    </p:spTree>
    <p:extLst>
      <p:ext uri="{BB962C8B-B14F-4D97-AF65-F5344CB8AC3E}">
        <p14:creationId xmlns:p14="http://schemas.microsoft.com/office/powerpoint/2010/main" val="6151679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reserve="1">
  <p:cSld name="1_Section header">
    <p:bg>
      <p:bgPr>
        <a:solidFill>
          <a:schemeClr val="bg2">
            <a:lumMod val="90000"/>
            <a:lumOff val="10000"/>
          </a:schemeClr>
        </a:solidFill>
        <a:effectLst/>
      </p:bgPr>
    </p:bg>
    <p:spTree>
      <p:nvGrpSpPr>
        <p:cNvPr id="1" name="Shape 17"/>
        <p:cNvGrpSpPr/>
        <p:nvPr/>
      </p:nvGrpSpPr>
      <p:grpSpPr>
        <a:xfrm>
          <a:off x="0" y="0"/>
          <a:ext cx="0" cy="0"/>
          <a:chOff x="0" y="0"/>
          <a:chExt cx="0" cy="0"/>
        </a:xfrm>
      </p:grpSpPr>
      <p:grpSp>
        <p:nvGrpSpPr>
          <p:cNvPr id="18" name="Google Shape;18;p3"/>
          <p:cNvGrpSpPr/>
          <p:nvPr/>
        </p:nvGrpSpPr>
        <p:grpSpPr>
          <a:xfrm>
            <a:off x="830392" y="1191256"/>
            <a:ext cx="745763" cy="45826"/>
            <a:chOff x="4580561" y="2589004"/>
            <a:chExt cx="1064464" cy="25200"/>
          </a:xfrm>
        </p:grpSpPr>
        <p:sp>
          <p:nvSpPr>
            <p:cNvPr id="19" name="Google Shape;19;p3"/>
            <p:cNvSpPr/>
            <p:nvPr/>
          </p:nvSpPr>
          <p:spPr>
            <a:xfrm rot="-5400000">
              <a:off x="5366325" y="2335504"/>
              <a:ext cx="25200" cy="532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3"/>
            <p:cNvSpPr/>
            <p:nvPr/>
          </p:nvSpPr>
          <p:spPr>
            <a:xfrm rot="-5400000">
              <a:off x="4836311" y="2333254"/>
              <a:ext cx="25200" cy="5367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Google Shape;21;p3"/>
          <p:cNvSpPr txBox="1">
            <a:spLocks noGrp="1"/>
          </p:cNvSpPr>
          <p:nvPr>
            <p:ph type="title"/>
          </p:nvPr>
        </p:nvSpPr>
        <p:spPr>
          <a:xfrm>
            <a:off x="729450" y="1322450"/>
            <a:ext cx="7688400" cy="15186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3600"/>
              <a:buFont typeface="Verdana"/>
              <a:buNone/>
              <a:defRPr sz="3600">
                <a:solidFill>
                  <a:schemeClr val="lt1"/>
                </a:solidFill>
                <a:latin typeface="Verdana"/>
                <a:ea typeface="Verdana"/>
                <a:cs typeface="Verdana"/>
                <a:sym typeface="Verdana"/>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r>
              <a:rPr lang="en-US"/>
              <a:t>Click to edit Master title style</a:t>
            </a:r>
            <a:endParaRPr/>
          </a:p>
        </p:txBody>
      </p:sp>
      <p:pic>
        <p:nvPicPr>
          <p:cNvPr id="3" name="Picture 2">
            <a:extLst>
              <a:ext uri="{FF2B5EF4-FFF2-40B4-BE49-F238E27FC236}">
                <a16:creationId xmlns:a16="http://schemas.microsoft.com/office/drawing/2014/main" id="{D0D8FDD8-271D-3F4F-A6BA-7E299901C49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569164" y="4590918"/>
            <a:ext cx="515380" cy="502132"/>
          </a:xfrm>
          <a:prstGeom prst="rect">
            <a:avLst/>
          </a:prstGeom>
        </p:spPr>
      </p:pic>
    </p:spTree>
    <p:extLst>
      <p:ext uri="{BB962C8B-B14F-4D97-AF65-F5344CB8AC3E}">
        <p14:creationId xmlns:p14="http://schemas.microsoft.com/office/powerpoint/2010/main" val="4425169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reserve="1">
  <p:cSld name="Title and body">
    <p:spTree>
      <p:nvGrpSpPr>
        <p:cNvPr id="1" name="Shape 23"/>
        <p:cNvGrpSpPr/>
        <p:nvPr/>
      </p:nvGrpSpPr>
      <p:grpSpPr>
        <a:xfrm>
          <a:off x="0" y="0"/>
          <a:ext cx="0" cy="0"/>
          <a:chOff x="0" y="0"/>
          <a:chExt cx="0" cy="0"/>
        </a:xfrm>
      </p:grpSpPr>
      <p:sp>
        <p:nvSpPr>
          <p:cNvPr id="24" name="Google Shape;24;p4"/>
          <p:cNvSpPr/>
          <p:nvPr/>
        </p:nvSpPr>
        <p:spPr>
          <a:xfrm>
            <a:off x="0" y="0"/>
            <a:ext cx="9144000" cy="7131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4"/>
          <p:cNvSpPr txBox="1">
            <a:spLocks noGrp="1"/>
          </p:cNvSpPr>
          <p:nvPr>
            <p:ph type="title"/>
          </p:nvPr>
        </p:nvSpPr>
        <p:spPr>
          <a:xfrm>
            <a:off x="235200" y="106650"/>
            <a:ext cx="8707200" cy="5352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2600"/>
              <a:buFont typeface="Verdana"/>
              <a:buNone/>
              <a:defRPr sz="2600">
                <a:solidFill>
                  <a:schemeClr val="dk2"/>
                </a:solidFill>
                <a:latin typeface="Verdana"/>
                <a:ea typeface="Verdana"/>
                <a:cs typeface="Verdana"/>
                <a:sym typeface="Verdana"/>
              </a:defRPr>
            </a:lvl1pPr>
            <a:lvl2pPr lvl="1">
              <a:spcBef>
                <a:spcPts val="0"/>
              </a:spcBef>
              <a:spcAft>
                <a:spcPts val="0"/>
              </a:spcAft>
              <a:buClr>
                <a:schemeClr val="dk2"/>
              </a:buClr>
              <a:buSzPts val="2600"/>
              <a:buFont typeface="Verdana"/>
              <a:buNone/>
              <a:defRPr sz="2600">
                <a:solidFill>
                  <a:schemeClr val="dk2"/>
                </a:solidFill>
                <a:latin typeface="Verdana"/>
                <a:ea typeface="Verdana"/>
                <a:cs typeface="Verdana"/>
                <a:sym typeface="Verdana"/>
              </a:defRPr>
            </a:lvl2pPr>
            <a:lvl3pPr lvl="2">
              <a:spcBef>
                <a:spcPts val="0"/>
              </a:spcBef>
              <a:spcAft>
                <a:spcPts val="0"/>
              </a:spcAft>
              <a:buClr>
                <a:schemeClr val="dk2"/>
              </a:buClr>
              <a:buSzPts val="2600"/>
              <a:buFont typeface="Verdana"/>
              <a:buNone/>
              <a:defRPr sz="2600">
                <a:solidFill>
                  <a:schemeClr val="dk2"/>
                </a:solidFill>
                <a:latin typeface="Verdana"/>
                <a:ea typeface="Verdana"/>
                <a:cs typeface="Verdana"/>
                <a:sym typeface="Verdana"/>
              </a:defRPr>
            </a:lvl3pPr>
            <a:lvl4pPr lvl="3">
              <a:spcBef>
                <a:spcPts val="0"/>
              </a:spcBef>
              <a:spcAft>
                <a:spcPts val="0"/>
              </a:spcAft>
              <a:buClr>
                <a:schemeClr val="dk2"/>
              </a:buClr>
              <a:buSzPts val="2600"/>
              <a:buFont typeface="Verdana"/>
              <a:buNone/>
              <a:defRPr sz="2600">
                <a:solidFill>
                  <a:schemeClr val="dk2"/>
                </a:solidFill>
                <a:latin typeface="Verdana"/>
                <a:ea typeface="Verdana"/>
                <a:cs typeface="Verdana"/>
                <a:sym typeface="Verdana"/>
              </a:defRPr>
            </a:lvl4pPr>
            <a:lvl5pPr lvl="4">
              <a:spcBef>
                <a:spcPts val="0"/>
              </a:spcBef>
              <a:spcAft>
                <a:spcPts val="0"/>
              </a:spcAft>
              <a:buClr>
                <a:schemeClr val="dk2"/>
              </a:buClr>
              <a:buSzPts val="2600"/>
              <a:buFont typeface="Verdana"/>
              <a:buNone/>
              <a:defRPr sz="2600">
                <a:solidFill>
                  <a:schemeClr val="dk2"/>
                </a:solidFill>
                <a:latin typeface="Verdana"/>
                <a:ea typeface="Verdana"/>
                <a:cs typeface="Verdana"/>
                <a:sym typeface="Verdana"/>
              </a:defRPr>
            </a:lvl5pPr>
            <a:lvl6pPr lvl="5">
              <a:spcBef>
                <a:spcPts val="0"/>
              </a:spcBef>
              <a:spcAft>
                <a:spcPts val="0"/>
              </a:spcAft>
              <a:buClr>
                <a:schemeClr val="dk2"/>
              </a:buClr>
              <a:buSzPts val="2600"/>
              <a:buFont typeface="Verdana"/>
              <a:buNone/>
              <a:defRPr sz="2600">
                <a:solidFill>
                  <a:schemeClr val="dk2"/>
                </a:solidFill>
                <a:latin typeface="Verdana"/>
                <a:ea typeface="Verdana"/>
                <a:cs typeface="Verdana"/>
                <a:sym typeface="Verdana"/>
              </a:defRPr>
            </a:lvl6pPr>
            <a:lvl7pPr lvl="6">
              <a:spcBef>
                <a:spcPts val="0"/>
              </a:spcBef>
              <a:spcAft>
                <a:spcPts val="0"/>
              </a:spcAft>
              <a:buClr>
                <a:schemeClr val="dk2"/>
              </a:buClr>
              <a:buSzPts val="2600"/>
              <a:buFont typeface="Verdana"/>
              <a:buNone/>
              <a:defRPr sz="2600">
                <a:solidFill>
                  <a:schemeClr val="dk2"/>
                </a:solidFill>
                <a:latin typeface="Verdana"/>
                <a:ea typeface="Verdana"/>
                <a:cs typeface="Verdana"/>
                <a:sym typeface="Verdana"/>
              </a:defRPr>
            </a:lvl7pPr>
            <a:lvl8pPr lvl="7">
              <a:spcBef>
                <a:spcPts val="0"/>
              </a:spcBef>
              <a:spcAft>
                <a:spcPts val="0"/>
              </a:spcAft>
              <a:buClr>
                <a:schemeClr val="dk2"/>
              </a:buClr>
              <a:buSzPts val="2600"/>
              <a:buFont typeface="Verdana"/>
              <a:buNone/>
              <a:defRPr sz="2600">
                <a:solidFill>
                  <a:schemeClr val="dk2"/>
                </a:solidFill>
                <a:latin typeface="Verdana"/>
                <a:ea typeface="Verdana"/>
                <a:cs typeface="Verdana"/>
                <a:sym typeface="Verdana"/>
              </a:defRPr>
            </a:lvl8pPr>
            <a:lvl9pPr lvl="8">
              <a:spcBef>
                <a:spcPts val="0"/>
              </a:spcBef>
              <a:spcAft>
                <a:spcPts val="0"/>
              </a:spcAft>
              <a:buClr>
                <a:schemeClr val="dk2"/>
              </a:buClr>
              <a:buSzPts val="2600"/>
              <a:buFont typeface="Verdana"/>
              <a:buNone/>
              <a:defRPr sz="2600">
                <a:solidFill>
                  <a:schemeClr val="dk2"/>
                </a:solidFill>
                <a:latin typeface="Verdana"/>
                <a:ea typeface="Verdana"/>
                <a:cs typeface="Verdana"/>
                <a:sym typeface="Verdana"/>
              </a:defRPr>
            </a:lvl9pPr>
          </a:lstStyle>
          <a:p>
            <a:r>
              <a:rPr lang="en-US"/>
              <a:t>Click to edit Master title style</a:t>
            </a:r>
            <a:endParaRPr/>
          </a:p>
        </p:txBody>
      </p:sp>
      <p:sp>
        <p:nvSpPr>
          <p:cNvPr id="29" name="Google Shape;29;p4"/>
          <p:cNvSpPr txBox="1">
            <a:spLocks noGrp="1"/>
          </p:cNvSpPr>
          <p:nvPr>
            <p:ph type="body" idx="1"/>
          </p:nvPr>
        </p:nvSpPr>
        <p:spPr>
          <a:xfrm>
            <a:off x="235200" y="753979"/>
            <a:ext cx="8616000" cy="4171121"/>
          </a:xfrm>
          <a:prstGeom prst="rect">
            <a:avLst/>
          </a:prstGeom>
        </p:spPr>
        <p:txBody>
          <a:bodyPr spcFirstLastPara="1" wrap="square" lIns="91425" tIns="91425" rIns="91425" bIns="91425" anchor="t" anchorCtr="0">
            <a:noAutofit/>
          </a:bodyPr>
          <a:lstStyle>
            <a:lvl1pPr marL="457200" lvl="0" indent="-342900">
              <a:lnSpc>
                <a:spcPct val="130000"/>
              </a:lnSpc>
              <a:spcBef>
                <a:spcPts val="0"/>
              </a:spcBef>
              <a:spcAft>
                <a:spcPts val="0"/>
              </a:spcAft>
              <a:buSzPts val="1800"/>
              <a:buFont typeface="Verdana"/>
              <a:buChar char="●"/>
              <a:defRPr sz="1800">
                <a:latin typeface="Verdana"/>
                <a:ea typeface="Verdana"/>
                <a:cs typeface="Verdana"/>
                <a:sym typeface="Verdana"/>
              </a:defRPr>
            </a:lvl1pPr>
            <a:lvl2pPr marL="914400" lvl="1" indent="-342900">
              <a:spcBef>
                <a:spcPts val="1600"/>
              </a:spcBef>
              <a:spcAft>
                <a:spcPts val="0"/>
              </a:spcAft>
              <a:buSzPts val="1800"/>
              <a:buFont typeface="Verdana"/>
              <a:buChar char="○"/>
              <a:defRPr sz="1800">
                <a:latin typeface="Verdana"/>
                <a:ea typeface="Verdana"/>
                <a:cs typeface="Verdana"/>
                <a:sym typeface="Verdana"/>
              </a:defRPr>
            </a:lvl2pPr>
            <a:lvl3pPr marL="1371600" lvl="2" indent="-342900">
              <a:spcBef>
                <a:spcPts val="1600"/>
              </a:spcBef>
              <a:spcAft>
                <a:spcPts val="0"/>
              </a:spcAft>
              <a:buSzPts val="1800"/>
              <a:buFont typeface="Verdana"/>
              <a:buChar char="■"/>
              <a:defRPr sz="1800">
                <a:latin typeface="Verdana"/>
                <a:ea typeface="Verdana"/>
                <a:cs typeface="Verdana"/>
                <a:sym typeface="Verdana"/>
              </a:defRPr>
            </a:lvl3pPr>
            <a:lvl4pPr marL="1828800" lvl="3" indent="-342900">
              <a:spcBef>
                <a:spcPts val="1600"/>
              </a:spcBef>
              <a:spcAft>
                <a:spcPts val="0"/>
              </a:spcAft>
              <a:buSzPts val="1800"/>
              <a:buFont typeface="Verdana"/>
              <a:buChar char="●"/>
              <a:defRPr sz="1800">
                <a:latin typeface="Verdana"/>
                <a:ea typeface="Verdana"/>
                <a:cs typeface="Verdana"/>
                <a:sym typeface="Verdana"/>
              </a:defRPr>
            </a:lvl4pPr>
            <a:lvl5pPr marL="2286000" lvl="4" indent="-342900">
              <a:spcBef>
                <a:spcPts val="1600"/>
              </a:spcBef>
              <a:spcAft>
                <a:spcPts val="0"/>
              </a:spcAft>
              <a:buSzPts val="1800"/>
              <a:buFont typeface="Verdana"/>
              <a:buChar char="○"/>
              <a:defRPr sz="1800">
                <a:latin typeface="Verdana"/>
                <a:ea typeface="Verdana"/>
                <a:cs typeface="Verdana"/>
                <a:sym typeface="Verdana"/>
              </a:defRPr>
            </a:lvl5pPr>
            <a:lvl6pPr marL="2743200" lvl="5" indent="-342900">
              <a:spcBef>
                <a:spcPts val="1600"/>
              </a:spcBef>
              <a:spcAft>
                <a:spcPts val="0"/>
              </a:spcAft>
              <a:buSzPts val="1800"/>
              <a:buFont typeface="Verdana"/>
              <a:buChar char="■"/>
              <a:defRPr sz="1800">
                <a:latin typeface="Verdana"/>
                <a:ea typeface="Verdana"/>
                <a:cs typeface="Verdana"/>
                <a:sym typeface="Verdana"/>
              </a:defRPr>
            </a:lvl6pPr>
            <a:lvl7pPr marL="3200400" lvl="6" indent="-342900">
              <a:spcBef>
                <a:spcPts val="1600"/>
              </a:spcBef>
              <a:spcAft>
                <a:spcPts val="0"/>
              </a:spcAft>
              <a:buSzPts val="1800"/>
              <a:buFont typeface="Verdana"/>
              <a:buChar char="●"/>
              <a:defRPr sz="1800">
                <a:latin typeface="Verdana"/>
                <a:ea typeface="Verdana"/>
                <a:cs typeface="Verdana"/>
                <a:sym typeface="Verdana"/>
              </a:defRPr>
            </a:lvl7pPr>
            <a:lvl8pPr marL="3657600" lvl="7" indent="-342900">
              <a:spcBef>
                <a:spcPts val="1600"/>
              </a:spcBef>
              <a:spcAft>
                <a:spcPts val="0"/>
              </a:spcAft>
              <a:buSzPts val="1800"/>
              <a:buFont typeface="Verdana"/>
              <a:buChar char="○"/>
              <a:defRPr sz="1800">
                <a:latin typeface="Verdana"/>
                <a:ea typeface="Verdana"/>
                <a:cs typeface="Verdana"/>
                <a:sym typeface="Verdana"/>
              </a:defRPr>
            </a:lvl8pPr>
            <a:lvl9pPr marL="4114800" lvl="8" indent="-342900">
              <a:spcBef>
                <a:spcPts val="1600"/>
              </a:spcBef>
              <a:spcAft>
                <a:spcPts val="1600"/>
              </a:spcAft>
              <a:buSzPts val="1800"/>
              <a:buFont typeface="Verdana"/>
              <a:buChar char="■"/>
              <a:defRPr sz="1800">
                <a:latin typeface="Verdana"/>
                <a:ea typeface="Verdana"/>
                <a:cs typeface="Verdana"/>
                <a:sym typeface="Verdana"/>
              </a:defRPr>
            </a:lvl9pPr>
          </a:lstStyle>
          <a:p>
            <a:pPr lvl="0"/>
            <a:r>
              <a:rPr lang="en-US"/>
              <a:t>Click to edit Master text styles</a:t>
            </a:r>
          </a:p>
        </p:txBody>
      </p:sp>
    </p:spTree>
    <p:extLst>
      <p:ext uri="{BB962C8B-B14F-4D97-AF65-F5344CB8AC3E}">
        <p14:creationId xmlns:p14="http://schemas.microsoft.com/office/powerpoint/2010/main" val="28759753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body" preserve="1" userDrawn="1">
  <p:cSld name="Compare">
    <p:spTree>
      <p:nvGrpSpPr>
        <p:cNvPr id="1" name="Shape 23"/>
        <p:cNvGrpSpPr/>
        <p:nvPr/>
      </p:nvGrpSpPr>
      <p:grpSpPr>
        <a:xfrm>
          <a:off x="0" y="0"/>
          <a:ext cx="0" cy="0"/>
          <a:chOff x="0" y="0"/>
          <a:chExt cx="0" cy="0"/>
        </a:xfrm>
      </p:grpSpPr>
      <p:sp>
        <p:nvSpPr>
          <p:cNvPr id="24" name="Google Shape;24;p4"/>
          <p:cNvSpPr/>
          <p:nvPr/>
        </p:nvSpPr>
        <p:spPr>
          <a:xfrm>
            <a:off x="133004" y="66502"/>
            <a:ext cx="4156364" cy="646598"/>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Verdana" panose="020B0604030504040204" pitchFamily="34" charset="0"/>
              <a:ea typeface="Verdana" panose="020B0604030504040204" pitchFamily="34" charset="0"/>
              <a:cs typeface="Verdana" panose="020B0604030504040204" pitchFamily="34" charset="0"/>
            </a:endParaRPr>
          </a:p>
        </p:txBody>
      </p:sp>
      <p:sp>
        <p:nvSpPr>
          <p:cNvPr id="29" name="Google Shape;29;p4"/>
          <p:cNvSpPr txBox="1">
            <a:spLocks noGrp="1"/>
          </p:cNvSpPr>
          <p:nvPr>
            <p:ph type="body" idx="1"/>
          </p:nvPr>
        </p:nvSpPr>
        <p:spPr>
          <a:xfrm>
            <a:off x="-98853" y="624017"/>
            <a:ext cx="4388222" cy="4388558"/>
          </a:xfrm>
          <a:prstGeom prst="rect">
            <a:avLst/>
          </a:prstGeom>
        </p:spPr>
        <p:txBody>
          <a:bodyPr spcFirstLastPara="1" wrap="square" lIns="91425" tIns="91425" rIns="91425" bIns="91425" anchor="t" anchorCtr="0">
            <a:noAutofit/>
          </a:bodyPr>
          <a:lstStyle>
            <a:lvl1pPr marL="457200" lvl="0" indent="-342900">
              <a:lnSpc>
                <a:spcPct val="120000"/>
              </a:lnSpc>
              <a:spcBef>
                <a:spcPts val="600"/>
              </a:spcBef>
              <a:spcAft>
                <a:spcPts val="0"/>
              </a:spcAft>
              <a:buSzPts val="1800"/>
              <a:buFont typeface="Verdana"/>
              <a:buChar char="●"/>
              <a:defRPr sz="1800">
                <a:latin typeface="Verdana"/>
                <a:ea typeface="Verdana"/>
                <a:cs typeface="Verdana"/>
                <a:sym typeface="Verdana"/>
              </a:defRPr>
            </a:lvl1pPr>
            <a:lvl2pPr marL="914400" lvl="1" indent="-342900">
              <a:spcBef>
                <a:spcPts val="1600"/>
              </a:spcBef>
              <a:spcAft>
                <a:spcPts val="0"/>
              </a:spcAft>
              <a:buSzPts val="1800"/>
              <a:buFont typeface="Verdana"/>
              <a:buChar char="○"/>
              <a:defRPr sz="1800">
                <a:latin typeface="Verdana"/>
                <a:ea typeface="Verdana"/>
                <a:cs typeface="Verdana"/>
                <a:sym typeface="Verdana"/>
              </a:defRPr>
            </a:lvl2pPr>
            <a:lvl3pPr marL="1371600" lvl="2" indent="-342900">
              <a:spcBef>
                <a:spcPts val="1600"/>
              </a:spcBef>
              <a:spcAft>
                <a:spcPts val="0"/>
              </a:spcAft>
              <a:buSzPts val="1800"/>
              <a:buFont typeface="Verdana"/>
              <a:buChar char="■"/>
              <a:defRPr sz="1800">
                <a:latin typeface="Verdana"/>
                <a:ea typeface="Verdana"/>
                <a:cs typeface="Verdana"/>
                <a:sym typeface="Verdana"/>
              </a:defRPr>
            </a:lvl3pPr>
            <a:lvl4pPr marL="1828800" lvl="3" indent="-342900">
              <a:spcBef>
                <a:spcPts val="1600"/>
              </a:spcBef>
              <a:spcAft>
                <a:spcPts val="0"/>
              </a:spcAft>
              <a:buSzPts val="1800"/>
              <a:buFont typeface="Verdana"/>
              <a:buChar char="●"/>
              <a:defRPr sz="1800">
                <a:latin typeface="Verdana"/>
                <a:ea typeface="Verdana"/>
                <a:cs typeface="Verdana"/>
                <a:sym typeface="Verdana"/>
              </a:defRPr>
            </a:lvl4pPr>
            <a:lvl5pPr marL="2286000" lvl="4" indent="-342900">
              <a:spcBef>
                <a:spcPts val="1600"/>
              </a:spcBef>
              <a:spcAft>
                <a:spcPts val="0"/>
              </a:spcAft>
              <a:buSzPts val="1800"/>
              <a:buFont typeface="Verdana"/>
              <a:buChar char="○"/>
              <a:defRPr sz="1800">
                <a:latin typeface="Verdana"/>
                <a:ea typeface="Verdana"/>
                <a:cs typeface="Verdana"/>
                <a:sym typeface="Verdana"/>
              </a:defRPr>
            </a:lvl5pPr>
            <a:lvl6pPr marL="2743200" lvl="5" indent="-342900">
              <a:spcBef>
                <a:spcPts val="1600"/>
              </a:spcBef>
              <a:spcAft>
                <a:spcPts val="0"/>
              </a:spcAft>
              <a:buSzPts val="1800"/>
              <a:buFont typeface="Verdana"/>
              <a:buChar char="■"/>
              <a:defRPr sz="1800">
                <a:latin typeface="Verdana"/>
                <a:ea typeface="Verdana"/>
                <a:cs typeface="Verdana"/>
                <a:sym typeface="Verdana"/>
              </a:defRPr>
            </a:lvl6pPr>
            <a:lvl7pPr marL="3200400" lvl="6" indent="-342900">
              <a:spcBef>
                <a:spcPts val="1600"/>
              </a:spcBef>
              <a:spcAft>
                <a:spcPts val="0"/>
              </a:spcAft>
              <a:buSzPts val="1800"/>
              <a:buFont typeface="Verdana"/>
              <a:buChar char="●"/>
              <a:defRPr sz="1800">
                <a:latin typeface="Verdana"/>
                <a:ea typeface="Verdana"/>
                <a:cs typeface="Verdana"/>
                <a:sym typeface="Verdana"/>
              </a:defRPr>
            </a:lvl7pPr>
            <a:lvl8pPr marL="3657600" lvl="7" indent="-342900">
              <a:spcBef>
                <a:spcPts val="1600"/>
              </a:spcBef>
              <a:spcAft>
                <a:spcPts val="0"/>
              </a:spcAft>
              <a:buSzPts val="1800"/>
              <a:buFont typeface="Verdana"/>
              <a:buChar char="○"/>
              <a:defRPr sz="1800">
                <a:latin typeface="Verdana"/>
                <a:ea typeface="Verdana"/>
                <a:cs typeface="Verdana"/>
                <a:sym typeface="Verdana"/>
              </a:defRPr>
            </a:lvl8pPr>
            <a:lvl9pPr marL="4114800" lvl="8" indent="-342900">
              <a:spcBef>
                <a:spcPts val="1600"/>
              </a:spcBef>
              <a:spcAft>
                <a:spcPts val="1600"/>
              </a:spcAft>
              <a:buSzPts val="1800"/>
              <a:buFont typeface="Verdana"/>
              <a:buChar char="■"/>
              <a:defRPr sz="1800">
                <a:latin typeface="Verdana"/>
                <a:ea typeface="Verdana"/>
                <a:cs typeface="Verdana"/>
                <a:sym typeface="Verdana"/>
              </a:defRPr>
            </a:lvl9pPr>
          </a:lstStyle>
          <a:p>
            <a:pPr lvl="0"/>
            <a:r>
              <a:rPr lang="en-US"/>
              <a:t>Click to edit Master text styles</a:t>
            </a:r>
          </a:p>
        </p:txBody>
      </p:sp>
      <p:sp>
        <p:nvSpPr>
          <p:cNvPr id="9" name="Google Shape;29;p4">
            <a:extLst>
              <a:ext uri="{FF2B5EF4-FFF2-40B4-BE49-F238E27FC236}">
                <a16:creationId xmlns:a16="http://schemas.microsoft.com/office/drawing/2014/main" id="{D34BD757-B64C-5341-9F8C-4C7B02691D88}"/>
              </a:ext>
            </a:extLst>
          </p:cNvPr>
          <p:cNvSpPr txBox="1">
            <a:spLocks noGrp="1"/>
          </p:cNvSpPr>
          <p:nvPr>
            <p:ph type="body" idx="10"/>
          </p:nvPr>
        </p:nvSpPr>
        <p:spPr>
          <a:xfrm>
            <a:off x="4306331" y="624016"/>
            <a:ext cx="4679728" cy="4388558"/>
          </a:xfrm>
          <a:prstGeom prst="rect">
            <a:avLst/>
          </a:prstGeom>
        </p:spPr>
        <p:txBody>
          <a:bodyPr spcFirstLastPara="1" wrap="square" lIns="91425" tIns="91425" rIns="91425" bIns="91425" anchor="t" anchorCtr="0">
            <a:noAutofit/>
          </a:bodyPr>
          <a:lstStyle>
            <a:lvl1pPr marL="457200" lvl="0" indent="-342900">
              <a:lnSpc>
                <a:spcPct val="120000"/>
              </a:lnSpc>
              <a:spcBef>
                <a:spcPts val="600"/>
              </a:spcBef>
              <a:spcAft>
                <a:spcPts val="0"/>
              </a:spcAft>
              <a:buSzPts val="1800"/>
              <a:buFont typeface="Verdana"/>
              <a:buChar char="●"/>
              <a:defRPr sz="1800">
                <a:latin typeface="Verdana"/>
                <a:ea typeface="Verdana"/>
                <a:cs typeface="Verdana"/>
                <a:sym typeface="Verdana"/>
              </a:defRPr>
            </a:lvl1pPr>
            <a:lvl2pPr marL="914400" lvl="1" indent="-342900">
              <a:spcBef>
                <a:spcPts val="1600"/>
              </a:spcBef>
              <a:spcAft>
                <a:spcPts val="0"/>
              </a:spcAft>
              <a:buSzPts val="1800"/>
              <a:buFont typeface="Verdana"/>
              <a:buChar char="○"/>
              <a:defRPr sz="1800">
                <a:latin typeface="Verdana"/>
                <a:ea typeface="Verdana"/>
                <a:cs typeface="Verdana"/>
                <a:sym typeface="Verdana"/>
              </a:defRPr>
            </a:lvl2pPr>
            <a:lvl3pPr marL="1371600" lvl="2" indent="-342900">
              <a:spcBef>
                <a:spcPts val="1600"/>
              </a:spcBef>
              <a:spcAft>
                <a:spcPts val="0"/>
              </a:spcAft>
              <a:buSzPts val="1800"/>
              <a:buFont typeface="Verdana"/>
              <a:buChar char="■"/>
              <a:defRPr sz="1800">
                <a:latin typeface="Verdana"/>
                <a:ea typeface="Verdana"/>
                <a:cs typeface="Verdana"/>
                <a:sym typeface="Verdana"/>
              </a:defRPr>
            </a:lvl3pPr>
            <a:lvl4pPr marL="1828800" lvl="3" indent="-342900">
              <a:spcBef>
                <a:spcPts val="1600"/>
              </a:spcBef>
              <a:spcAft>
                <a:spcPts val="0"/>
              </a:spcAft>
              <a:buSzPts val="1800"/>
              <a:buFont typeface="Verdana"/>
              <a:buChar char="●"/>
              <a:defRPr sz="1800">
                <a:latin typeface="Verdana"/>
                <a:ea typeface="Verdana"/>
                <a:cs typeface="Verdana"/>
                <a:sym typeface="Verdana"/>
              </a:defRPr>
            </a:lvl4pPr>
            <a:lvl5pPr marL="2286000" lvl="4" indent="-342900">
              <a:spcBef>
                <a:spcPts val="1600"/>
              </a:spcBef>
              <a:spcAft>
                <a:spcPts val="0"/>
              </a:spcAft>
              <a:buSzPts val="1800"/>
              <a:buFont typeface="Verdana"/>
              <a:buChar char="○"/>
              <a:defRPr sz="1800">
                <a:latin typeface="Verdana"/>
                <a:ea typeface="Verdana"/>
                <a:cs typeface="Verdana"/>
                <a:sym typeface="Verdana"/>
              </a:defRPr>
            </a:lvl5pPr>
            <a:lvl6pPr marL="2743200" lvl="5" indent="-342900">
              <a:spcBef>
                <a:spcPts val="1600"/>
              </a:spcBef>
              <a:spcAft>
                <a:spcPts val="0"/>
              </a:spcAft>
              <a:buSzPts val="1800"/>
              <a:buFont typeface="Verdana"/>
              <a:buChar char="■"/>
              <a:defRPr sz="1800">
                <a:latin typeface="Verdana"/>
                <a:ea typeface="Verdana"/>
                <a:cs typeface="Verdana"/>
                <a:sym typeface="Verdana"/>
              </a:defRPr>
            </a:lvl6pPr>
            <a:lvl7pPr marL="3200400" lvl="6" indent="-342900">
              <a:spcBef>
                <a:spcPts val="1600"/>
              </a:spcBef>
              <a:spcAft>
                <a:spcPts val="0"/>
              </a:spcAft>
              <a:buSzPts val="1800"/>
              <a:buFont typeface="Verdana"/>
              <a:buChar char="●"/>
              <a:defRPr sz="1800">
                <a:latin typeface="Verdana"/>
                <a:ea typeface="Verdana"/>
                <a:cs typeface="Verdana"/>
                <a:sym typeface="Verdana"/>
              </a:defRPr>
            </a:lvl7pPr>
            <a:lvl8pPr marL="3657600" lvl="7" indent="-342900">
              <a:spcBef>
                <a:spcPts val="1600"/>
              </a:spcBef>
              <a:spcAft>
                <a:spcPts val="0"/>
              </a:spcAft>
              <a:buSzPts val="1800"/>
              <a:buFont typeface="Verdana"/>
              <a:buChar char="○"/>
              <a:defRPr sz="1800">
                <a:latin typeface="Verdana"/>
                <a:ea typeface="Verdana"/>
                <a:cs typeface="Verdana"/>
                <a:sym typeface="Verdana"/>
              </a:defRPr>
            </a:lvl8pPr>
            <a:lvl9pPr marL="4114800" lvl="8" indent="-342900">
              <a:spcBef>
                <a:spcPts val="1600"/>
              </a:spcBef>
              <a:spcAft>
                <a:spcPts val="1600"/>
              </a:spcAft>
              <a:buSzPts val="1800"/>
              <a:buFont typeface="Verdana"/>
              <a:buChar char="■"/>
              <a:defRPr sz="1800">
                <a:latin typeface="Verdana"/>
                <a:ea typeface="Verdana"/>
                <a:cs typeface="Verdana"/>
                <a:sym typeface="Verdana"/>
              </a:defRPr>
            </a:lvl9pPr>
          </a:lstStyle>
          <a:p>
            <a:pPr lvl="0"/>
            <a:r>
              <a:rPr lang="en-US"/>
              <a:t>Click to edit Master text styles</a:t>
            </a:r>
          </a:p>
        </p:txBody>
      </p:sp>
      <p:sp>
        <p:nvSpPr>
          <p:cNvPr id="10" name="Google Shape;24;p4">
            <a:extLst>
              <a:ext uri="{FF2B5EF4-FFF2-40B4-BE49-F238E27FC236}">
                <a16:creationId xmlns:a16="http://schemas.microsoft.com/office/drawing/2014/main" id="{49AEFE09-D6C4-294D-92E1-61561C66FD7B}"/>
              </a:ext>
            </a:extLst>
          </p:cNvPr>
          <p:cNvSpPr/>
          <p:nvPr userDrawn="1"/>
        </p:nvSpPr>
        <p:spPr>
          <a:xfrm>
            <a:off x="4538749" y="66502"/>
            <a:ext cx="4447309" cy="646598"/>
          </a:xfrm>
          <a:prstGeom prst="rect">
            <a:avLst/>
          </a:prstGeom>
          <a:solidFill>
            <a:srgbClr val="FFC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vi-VN" sz="3200">
              <a:latin typeface="Verdana" panose="020B0604030504040204" pitchFamily="34" charset="0"/>
              <a:ea typeface="Verdana" panose="020B0604030504040204" pitchFamily="34" charset="0"/>
              <a:cs typeface="Verdana" panose="020B0604030504040204" pitchFamily="34" charset="0"/>
            </a:endParaRPr>
          </a:p>
        </p:txBody>
      </p:sp>
      <p:sp>
        <p:nvSpPr>
          <p:cNvPr id="5" name="Text Placeholder 4">
            <a:extLst>
              <a:ext uri="{FF2B5EF4-FFF2-40B4-BE49-F238E27FC236}">
                <a16:creationId xmlns:a16="http://schemas.microsoft.com/office/drawing/2014/main" id="{F381435D-00D5-2E46-A966-68424C76CCC8}"/>
              </a:ext>
            </a:extLst>
          </p:cNvPr>
          <p:cNvSpPr>
            <a:spLocks noGrp="1"/>
          </p:cNvSpPr>
          <p:nvPr>
            <p:ph type="body" sz="quarter" idx="11" hasCustomPrompt="1"/>
          </p:nvPr>
        </p:nvSpPr>
        <p:spPr>
          <a:xfrm>
            <a:off x="210235" y="114030"/>
            <a:ext cx="3981439" cy="551538"/>
          </a:xfrm>
        </p:spPr>
        <p:txBody>
          <a:bodyPr vert="horz" anchor="ctr"/>
          <a:lstStyle>
            <a:lvl1pPr marL="72000" indent="0" algn="l">
              <a:lnSpc>
                <a:spcPct val="100000"/>
              </a:lnSpc>
              <a:buNone/>
              <a:defRPr sz="2600" b="1">
                <a:solidFill>
                  <a:schemeClr val="bg2"/>
                </a:solidFill>
              </a:defRPr>
            </a:lvl1pPr>
            <a:lvl2pPr marL="615950" indent="0">
              <a:buNone/>
              <a:defRPr/>
            </a:lvl2pPr>
          </a:lstStyle>
          <a:p>
            <a:pPr lvl="0"/>
            <a:r>
              <a:rPr lang="en-US"/>
              <a:t>Item A</a:t>
            </a:r>
          </a:p>
        </p:txBody>
      </p:sp>
      <p:sp>
        <p:nvSpPr>
          <p:cNvPr id="11" name="Text Placeholder 4">
            <a:extLst>
              <a:ext uri="{FF2B5EF4-FFF2-40B4-BE49-F238E27FC236}">
                <a16:creationId xmlns:a16="http://schemas.microsoft.com/office/drawing/2014/main" id="{8C80F61F-A519-434C-87D7-9ED7C5A064B8}"/>
              </a:ext>
            </a:extLst>
          </p:cNvPr>
          <p:cNvSpPr>
            <a:spLocks noGrp="1"/>
          </p:cNvSpPr>
          <p:nvPr>
            <p:ph type="body" sz="quarter" idx="12" hasCustomPrompt="1"/>
          </p:nvPr>
        </p:nvSpPr>
        <p:spPr>
          <a:xfrm>
            <a:off x="4651414" y="115327"/>
            <a:ext cx="4249825" cy="551538"/>
          </a:xfrm>
        </p:spPr>
        <p:txBody>
          <a:bodyPr vert="horz" anchor="ctr"/>
          <a:lstStyle>
            <a:lvl1pPr marL="72000" indent="0" algn="l">
              <a:lnSpc>
                <a:spcPct val="100000"/>
              </a:lnSpc>
              <a:buNone/>
              <a:defRPr sz="2600" b="1">
                <a:solidFill>
                  <a:schemeClr val="bg2"/>
                </a:solidFill>
              </a:defRPr>
            </a:lvl1pPr>
            <a:lvl2pPr marL="615950" indent="0">
              <a:buNone/>
              <a:defRPr/>
            </a:lvl2pPr>
          </a:lstStyle>
          <a:p>
            <a:pPr lvl="0"/>
            <a:r>
              <a:rPr lang="en-US"/>
              <a:t>Item B</a:t>
            </a:r>
          </a:p>
        </p:txBody>
      </p:sp>
    </p:spTree>
    <p:extLst>
      <p:ext uri="{BB962C8B-B14F-4D97-AF65-F5344CB8AC3E}">
        <p14:creationId xmlns:p14="http://schemas.microsoft.com/office/powerpoint/2010/main" val="16099612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mptyWhit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770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EmptyWhit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ECA6B3A-911E-F24D-BB0D-EA968747D6D5}"/>
              </a:ext>
            </a:extLst>
          </p:cNvPr>
          <p:cNvSpPr>
            <a:spLocks noGrp="1"/>
          </p:cNvSpPr>
          <p:nvPr>
            <p:ph sz="quarter" idx="10"/>
          </p:nvPr>
        </p:nvSpPr>
        <p:spPr>
          <a:xfrm>
            <a:off x="179173" y="191530"/>
            <a:ext cx="8748584" cy="47758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625645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mptyBlack">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30798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EmptyBlack">
    <p:bg>
      <p:bgPr>
        <a:solidFill>
          <a:schemeClr val="bg2"/>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B192DB-C740-4947-A40F-B2CB5B7A4A47}"/>
              </a:ext>
            </a:extLst>
          </p:cNvPr>
          <p:cNvSpPr>
            <a:spLocks noGrp="1"/>
          </p:cNvSpPr>
          <p:nvPr>
            <p:ph sz="quarter" idx="10"/>
          </p:nvPr>
        </p:nvSpPr>
        <p:spPr>
          <a:xfrm>
            <a:off x="192088" y="203200"/>
            <a:ext cx="8729662" cy="48260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79015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treamline">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SzPts val="2800"/>
              <a:buFont typeface="Verdana"/>
              <a:buNone/>
              <a:defRPr sz="2800" b="1">
                <a:latin typeface="Verdana"/>
                <a:ea typeface="Verdana"/>
                <a:cs typeface="Verdana"/>
                <a:sym typeface="Verdana"/>
              </a:defRPr>
            </a:lvl1pPr>
            <a:lvl2pPr lvl="1">
              <a:spcBef>
                <a:spcPts val="0"/>
              </a:spcBef>
              <a:spcAft>
                <a:spcPts val="0"/>
              </a:spcAft>
              <a:buSzPts val="2800"/>
              <a:buFont typeface="Raleway"/>
              <a:buNone/>
              <a:defRPr sz="2800" b="1">
                <a:latin typeface="Raleway"/>
                <a:ea typeface="Raleway"/>
                <a:cs typeface="Raleway"/>
                <a:sym typeface="Raleway"/>
              </a:defRPr>
            </a:lvl2pPr>
            <a:lvl3pPr lvl="2">
              <a:spcBef>
                <a:spcPts val="0"/>
              </a:spcBef>
              <a:spcAft>
                <a:spcPts val="0"/>
              </a:spcAft>
              <a:buSzPts val="2800"/>
              <a:buFont typeface="Raleway"/>
              <a:buNone/>
              <a:defRPr sz="2800" b="1">
                <a:latin typeface="Raleway"/>
                <a:ea typeface="Raleway"/>
                <a:cs typeface="Raleway"/>
                <a:sym typeface="Raleway"/>
              </a:defRPr>
            </a:lvl3pPr>
            <a:lvl4pPr lvl="3">
              <a:spcBef>
                <a:spcPts val="0"/>
              </a:spcBef>
              <a:spcAft>
                <a:spcPts val="0"/>
              </a:spcAft>
              <a:buSzPts val="2800"/>
              <a:buFont typeface="Raleway"/>
              <a:buNone/>
              <a:defRPr sz="2800" b="1">
                <a:latin typeface="Raleway"/>
                <a:ea typeface="Raleway"/>
                <a:cs typeface="Raleway"/>
                <a:sym typeface="Raleway"/>
              </a:defRPr>
            </a:lvl4pPr>
            <a:lvl5pPr lvl="4">
              <a:spcBef>
                <a:spcPts val="0"/>
              </a:spcBef>
              <a:spcAft>
                <a:spcPts val="0"/>
              </a:spcAft>
              <a:buSzPts val="2800"/>
              <a:buFont typeface="Raleway"/>
              <a:buNone/>
              <a:defRPr sz="2800" b="1">
                <a:latin typeface="Raleway"/>
                <a:ea typeface="Raleway"/>
                <a:cs typeface="Raleway"/>
                <a:sym typeface="Raleway"/>
              </a:defRPr>
            </a:lvl5pPr>
            <a:lvl6pPr lvl="5">
              <a:spcBef>
                <a:spcPts val="0"/>
              </a:spcBef>
              <a:spcAft>
                <a:spcPts val="0"/>
              </a:spcAft>
              <a:buSzPts val="2800"/>
              <a:buFont typeface="Raleway"/>
              <a:buNone/>
              <a:defRPr sz="2800" b="1">
                <a:latin typeface="Raleway"/>
                <a:ea typeface="Raleway"/>
                <a:cs typeface="Raleway"/>
                <a:sym typeface="Raleway"/>
              </a:defRPr>
            </a:lvl6pPr>
            <a:lvl7pPr lvl="6">
              <a:spcBef>
                <a:spcPts val="0"/>
              </a:spcBef>
              <a:spcAft>
                <a:spcPts val="0"/>
              </a:spcAft>
              <a:buSzPts val="2800"/>
              <a:buFont typeface="Raleway"/>
              <a:buNone/>
              <a:defRPr sz="2800" b="1">
                <a:latin typeface="Raleway"/>
                <a:ea typeface="Raleway"/>
                <a:cs typeface="Raleway"/>
                <a:sym typeface="Raleway"/>
              </a:defRPr>
            </a:lvl7pPr>
            <a:lvl8pPr lvl="7">
              <a:spcBef>
                <a:spcPts val="0"/>
              </a:spcBef>
              <a:spcAft>
                <a:spcPts val="0"/>
              </a:spcAft>
              <a:buSzPts val="2800"/>
              <a:buFont typeface="Raleway"/>
              <a:buNone/>
              <a:defRPr sz="2800" b="1">
                <a:latin typeface="Raleway"/>
                <a:ea typeface="Raleway"/>
                <a:cs typeface="Raleway"/>
                <a:sym typeface="Raleway"/>
              </a:defRPr>
            </a:lvl8pPr>
            <a:lvl9pPr lvl="8">
              <a:spcBef>
                <a:spcPts val="0"/>
              </a:spcBef>
              <a:spcAft>
                <a:spcPts val="0"/>
              </a:spcAft>
              <a:buSzPts val="2800"/>
              <a:buFont typeface="Raleway"/>
              <a:buNone/>
              <a:defRPr sz="2800" b="1">
                <a:latin typeface="Raleway"/>
                <a:ea typeface="Raleway"/>
                <a:cs typeface="Raleway"/>
                <a:sym typeface="Raleway"/>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1150">
              <a:lnSpc>
                <a:spcPct val="115000"/>
              </a:lnSpc>
              <a:spcBef>
                <a:spcPts val="0"/>
              </a:spcBef>
              <a:spcAft>
                <a:spcPts val="0"/>
              </a:spcAft>
              <a:buClr>
                <a:schemeClr val="accent1"/>
              </a:buClr>
              <a:buSzPts val="1300"/>
              <a:buFont typeface="Verdana"/>
              <a:buChar char="●"/>
              <a:defRPr sz="1300">
                <a:solidFill>
                  <a:schemeClr val="accent1"/>
                </a:solidFill>
                <a:latin typeface="Verdana"/>
                <a:ea typeface="Verdana"/>
                <a:cs typeface="Verdana"/>
                <a:sym typeface="Verdana"/>
              </a:defRPr>
            </a:lvl1pPr>
            <a:lvl2pPr marL="914400" lvl="1" indent="-298450">
              <a:lnSpc>
                <a:spcPct val="115000"/>
              </a:lnSpc>
              <a:spcBef>
                <a:spcPts val="1600"/>
              </a:spcBef>
              <a:spcAft>
                <a:spcPts val="0"/>
              </a:spcAft>
              <a:buClr>
                <a:schemeClr val="accent1"/>
              </a:buClr>
              <a:buSzPts val="1100"/>
              <a:buFont typeface="Verdana"/>
              <a:buChar char="○"/>
              <a:defRPr sz="1100">
                <a:solidFill>
                  <a:schemeClr val="accent1"/>
                </a:solidFill>
                <a:latin typeface="Verdana"/>
                <a:ea typeface="Verdana"/>
                <a:cs typeface="Verdana"/>
                <a:sym typeface="Verdana"/>
              </a:defRPr>
            </a:lvl2pPr>
            <a:lvl3pPr marL="1371600" lvl="2" indent="-298450">
              <a:lnSpc>
                <a:spcPct val="115000"/>
              </a:lnSpc>
              <a:spcBef>
                <a:spcPts val="1600"/>
              </a:spcBef>
              <a:spcAft>
                <a:spcPts val="0"/>
              </a:spcAft>
              <a:buClr>
                <a:schemeClr val="accent1"/>
              </a:buClr>
              <a:buSzPts val="1100"/>
              <a:buFont typeface="Verdana"/>
              <a:buChar char="■"/>
              <a:defRPr sz="1100">
                <a:solidFill>
                  <a:schemeClr val="accent1"/>
                </a:solidFill>
                <a:latin typeface="Verdana"/>
                <a:ea typeface="Verdana"/>
                <a:cs typeface="Verdana"/>
                <a:sym typeface="Verdana"/>
              </a:defRPr>
            </a:lvl3pPr>
            <a:lvl4pPr marL="1828800" lvl="3" indent="-298450">
              <a:lnSpc>
                <a:spcPct val="115000"/>
              </a:lnSpc>
              <a:spcBef>
                <a:spcPts val="1600"/>
              </a:spcBef>
              <a:spcAft>
                <a:spcPts val="0"/>
              </a:spcAft>
              <a:buClr>
                <a:schemeClr val="accent1"/>
              </a:buClr>
              <a:buSzPts val="1100"/>
              <a:buFont typeface="Verdana"/>
              <a:buChar char="●"/>
              <a:defRPr sz="1100">
                <a:solidFill>
                  <a:schemeClr val="accent1"/>
                </a:solidFill>
                <a:latin typeface="Verdana"/>
                <a:ea typeface="Verdana"/>
                <a:cs typeface="Verdana"/>
                <a:sym typeface="Verdana"/>
              </a:defRPr>
            </a:lvl4pPr>
            <a:lvl5pPr marL="2286000" lvl="4" indent="-298450">
              <a:lnSpc>
                <a:spcPct val="115000"/>
              </a:lnSpc>
              <a:spcBef>
                <a:spcPts val="1600"/>
              </a:spcBef>
              <a:spcAft>
                <a:spcPts val="0"/>
              </a:spcAft>
              <a:buClr>
                <a:schemeClr val="accent1"/>
              </a:buClr>
              <a:buSzPts val="1100"/>
              <a:buFont typeface="Verdana"/>
              <a:buChar char="○"/>
              <a:defRPr sz="1100">
                <a:solidFill>
                  <a:schemeClr val="accent1"/>
                </a:solidFill>
                <a:latin typeface="Verdana"/>
                <a:ea typeface="Verdana"/>
                <a:cs typeface="Verdana"/>
                <a:sym typeface="Verdana"/>
              </a:defRPr>
            </a:lvl5pPr>
            <a:lvl6pPr marL="2743200" lvl="5" indent="-298450">
              <a:lnSpc>
                <a:spcPct val="115000"/>
              </a:lnSpc>
              <a:spcBef>
                <a:spcPts val="1600"/>
              </a:spcBef>
              <a:spcAft>
                <a:spcPts val="0"/>
              </a:spcAft>
              <a:buClr>
                <a:schemeClr val="accent1"/>
              </a:buClr>
              <a:buSzPts val="1100"/>
              <a:buFont typeface="Verdana"/>
              <a:buChar char="■"/>
              <a:defRPr sz="1100">
                <a:solidFill>
                  <a:schemeClr val="accent1"/>
                </a:solidFill>
                <a:latin typeface="Verdana"/>
                <a:ea typeface="Verdana"/>
                <a:cs typeface="Verdana"/>
                <a:sym typeface="Verdana"/>
              </a:defRPr>
            </a:lvl6pPr>
            <a:lvl7pPr marL="3200400" lvl="6" indent="-298450">
              <a:lnSpc>
                <a:spcPct val="115000"/>
              </a:lnSpc>
              <a:spcBef>
                <a:spcPts val="1600"/>
              </a:spcBef>
              <a:spcAft>
                <a:spcPts val="0"/>
              </a:spcAft>
              <a:buClr>
                <a:schemeClr val="accent1"/>
              </a:buClr>
              <a:buSzPts val="1100"/>
              <a:buFont typeface="Verdana"/>
              <a:buChar char="●"/>
              <a:defRPr sz="1100">
                <a:solidFill>
                  <a:schemeClr val="accent1"/>
                </a:solidFill>
                <a:latin typeface="Verdana"/>
                <a:ea typeface="Verdana"/>
                <a:cs typeface="Verdana"/>
                <a:sym typeface="Verdana"/>
              </a:defRPr>
            </a:lvl7pPr>
            <a:lvl8pPr marL="3657600" lvl="7" indent="-298450">
              <a:lnSpc>
                <a:spcPct val="115000"/>
              </a:lnSpc>
              <a:spcBef>
                <a:spcPts val="1600"/>
              </a:spcBef>
              <a:spcAft>
                <a:spcPts val="0"/>
              </a:spcAft>
              <a:buClr>
                <a:schemeClr val="accent1"/>
              </a:buClr>
              <a:buSzPts val="1100"/>
              <a:buFont typeface="Verdana"/>
              <a:buChar char="○"/>
              <a:defRPr sz="1100">
                <a:solidFill>
                  <a:schemeClr val="accent1"/>
                </a:solidFill>
                <a:latin typeface="Verdana"/>
                <a:ea typeface="Verdana"/>
                <a:cs typeface="Verdana"/>
                <a:sym typeface="Verdana"/>
              </a:defRPr>
            </a:lvl8pPr>
            <a:lvl9pPr marL="4114800" lvl="8" indent="-298450">
              <a:lnSpc>
                <a:spcPct val="115000"/>
              </a:lnSpc>
              <a:spcBef>
                <a:spcPts val="1600"/>
              </a:spcBef>
              <a:spcAft>
                <a:spcPts val="1600"/>
              </a:spcAft>
              <a:buClr>
                <a:schemeClr val="accent1"/>
              </a:buClr>
              <a:buSzPts val="1100"/>
              <a:buFont typeface="Verdana"/>
              <a:buChar char="■"/>
              <a:defRPr sz="1100">
                <a:solidFill>
                  <a:schemeClr val="accent1"/>
                </a:solidFill>
                <a:latin typeface="Verdana"/>
                <a:ea typeface="Verdana"/>
                <a:cs typeface="Verdana"/>
                <a:sym typeface="Verdana"/>
              </a:defRPr>
            </a:lvl9pPr>
          </a:lstStyle>
          <a:p>
            <a:endParaRPr/>
          </a:p>
        </p:txBody>
      </p:sp>
      <p:sp>
        <p:nvSpPr>
          <p:cNvPr id="8" name="Google Shape;8;p1"/>
          <p:cNvSpPr txBox="1">
            <a:spLocks noGrp="1"/>
          </p:cNvSpPr>
          <p:nvPr>
            <p:ph type="sldNum" idx="12"/>
          </p:nvPr>
        </p:nvSpPr>
        <p:spPr>
          <a:xfrm>
            <a:off x="8536302" y="4749851"/>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accent1"/>
                </a:solidFill>
                <a:latin typeface="Lato"/>
                <a:ea typeface="Lato"/>
                <a:cs typeface="Lato"/>
                <a:sym typeface="Lato"/>
              </a:defRPr>
            </a:lvl1pPr>
            <a:lvl2pPr lvl="1" algn="r">
              <a:buNone/>
              <a:defRPr sz="1000">
                <a:solidFill>
                  <a:schemeClr val="accent1"/>
                </a:solidFill>
                <a:latin typeface="Lato"/>
                <a:ea typeface="Lato"/>
                <a:cs typeface="Lato"/>
                <a:sym typeface="Lato"/>
              </a:defRPr>
            </a:lvl2pPr>
            <a:lvl3pPr lvl="2" algn="r">
              <a:buNone/>
              <a:defRPr sz="1000">
                <a:solidFill>
                  <a:schemeClr val="accent1"/>
                </a:solidFill>
                <a:latin typeface="Lato"/>
                <a:ea typeface="Lato"/>
                <a:cs typeface="Lato"/>
                <a:sym typeface="Lato"/>
              </a:defRPr>
            </a:lvl3pPr>
            <a:lvl4pPr lvl="3" algn="r">
              <a:buNone/>
              <a:defRPr sz="1000">
                <a:solidFill>
                  <a:schemeClr val="accent1"/>
                </a:solidFill>
                <a:latin typeface="Lato"/>
                <a:ea typeface="Lato"/>
                <a:cs typeface="Lato"/>
                <a:sym typeface="Lato"/>
              </a:defRPr>
            </a:lvl4pPr>
            <a:lvl5pPr lvl="4" algn="r">
              <a:buNone/>
              <a:defRPr sz="1000">
                <a:solidFill>
                  <a:schemeClr val="accent1"/>
                </a:solidFill>
                <a:latin typeface="Lato"/>
                <a:ea typeface="Lato"/>
                <a:cs typeface="Lato"/>
                <a:sym typeface="Lato"/>
              </a:defRPr>
            </a:lvl5pPr>
            <a:lvl6pPr lvl="5" algn="r">
              <a:buNone/>
              <a:defRPr sz="1000">
                <a:solidFill>
                  <a:schemeClr val="accent1"/>
                </a:solidFill>
                <a:latin typeface="Lato"/>
                <a:ea typeface="Lato"/>
                <a:cs typeface="Lato"/>
                <a:sym typeface="Lato"/>
              </a:defRPr>
            </a:lvl6pPr>
            <a:lvl7pPr lvl="6" algn="r">
              <a:buNone/>
              <a:defRPr sz="1000">
                <a:solidFill>
                  <a:schemeClr val="accent1"/>
                </a:solidFill>
                <a:latin typeface="Lato"/>
                <a:ea typeface="Lato"/>
                <a:cs typeface="Lato"/>
                <a:sym typeface="Lato"/>
              </a:defRPr>
            </a:lvl7pPr>
            <a:lvl8pPr lvl="7" algn="r">
              <a:buNone/>
              <a:defRPr sz="1000">
                <a:solidFill>
                  <a:schemeClr val="accent1"/>
                </a:solidFill>
                <a:latin typeface="Lato"/>
                <a:ea typeface="Lato"/>
                <a:cs typeface="Lato"/>
                <a:sym typeface="Lato"/>
              </a:defRPr>
            </a:lvl8pPr>
            <a:lvl9pPr lvl="8" algn="r">
              <a:buNone/>
              <a:defRPr sz="1000">
                <a:solidFill>
                  <a:schemeClr val="accen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81" r:id="rId2"/>
    <p:sldLayoutId id="2147483687" r:id="rId3"/>
    <p:sldLayoutId id="2147483663" r:id="rId4"/>
    <p:sldLayoutId id="2147483682" r:id="rId5"/>
    <p:sldLayoutId id="2147483683" r:id="rId6"/>
    <p:sldLayoutId id="2147483688" r:id="rId7"/>
    <p:sldLayoutId id="2147483684" r:id="rId8"/>
    <p:sldLayoutId id="2147483689" r:id="rId9"/>
    <p:sldLayoutId id="2147483652" r:id="rId10"/>
    <p:sldLayoutId id="2147483685" r:id="rId11"/>
    <p:sldLayoutId id="2147483686" r:id="rId12"/>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3"/>
          <p:cNvSpPr txBox="1">
            <a:spLocks noGrp="1"/>
          </p:cNvSpPr>
          <p:nvPr>
            <p:ph type="ctrTitle"/>
          </p:nvPr>
        </p:nvSpPr>
        <p:spPr>
          <a:xfrm>
            <a:off x="729450" y="1322449"/>
            <a:ext cx="8414550" cy="207327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200" smtClean="0"/>
              <a:t>JAVA </a:t>
            </a:r>
            <a:r>
              <a:rPr lang="en" sz="3200" smtClean="0"/>
              <a:t>CORE #3</a:t>
            </a:r>
            <a:endParaRPr sz="3200"/>
          </a:p>
        </p:txBody>
      </p:sp>
      <p:pic>
        <p:nvPicPr>
          <p:cNvPr id="88" name="Google Shape;88;p13"/>
          <p:cNvPicPr preferRelativeResize="0"/>
          <p:nvPr/>
        </p:nvPicPr>
        <p:blipFill>
          <a:blip r:embed="rId3" cstate="print">
            <a:alphaModFix/>
            <a:extLst>
              <a:ext uri="{28A0092B-C50C-407E-A947-70E740481C1C}">
                <a14:useLocalDpi xmlns:a14="http://schemas.microsoft.com/office/drawing/2010/main"/>
              </a:ext>
            </a:extLst>
          </a:blip>
          <a:stretch>
            <a:fillRect/>
          </a:stretch>
        </p:blipFill>
        <p:spPr>
          <a:xfrm>
            <a:off x="7917543" y="50801"/>
            <a:ext cx="1121908" cy="391886"/>
          </a:xfrm>
          <a:prstGeom prst="rect">
            <a:avLst/>
          </a:prstGeom>
          <a:noFill/>
          <a:ln>
            <a:noFill/>
          </a:ln>
        </p:spPr>
      </p:pic>
      <p:sp>
        <p:nvSpPr>
          <p:cNvPr id="3" name="TextBox 2"/>
          <p:cNvSpPr txBox="1"/>
          <p:nvPr/>
        </p:nvSpPr>
        <p:spPr>
          <a:xfrm>
            <a:off x="729450" y="3087950"/>
            <a:ext cx="3107585" cy="307777"/>
          </a:xfrm>
          <a:prstGeom prst="rect">
            <a:avLst/>
          </a:prstGeom>
          <a:noFill/>
        </p:spPr>
        <p:txBody>
          <a:bodyPr wrap="square" rtlCol="0">
            <a:spAutoFit/>
          </a:bodyPr>
          <a:lstStyle/>
          <a:p>
            <a:r>
              <a:rPr lang="en-US" err="1" smtClean="0"/>
              <a:t>Ngọc</a:t>
            </a:r>
            <a:r>
              <a:rPr lang="en-US" smtClean="0"/>
              <a:t> </a:t>
            </a:r>
            <a:r>
              <a:rPr lang="en-US" err="1" smtClean="0"/>
              <a:t>Eri</a:t>
            </a: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4009" y="89085"/>
            <a:ext cx="7887326" cy="66447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2"/>
              </a:buClr>
              <a:buSzPts val="4200"/>
              <a:buFont typeface="Verdana"/>
              <a:buNone/>
              <a:defRPr sz="4200" b="1" i="0" u="none" strike="noStrike" cap="none">
                <a:solidFill>
                  <a:schemeClr val="dk2"/>
                </a:solidFill>
                <a:latin typeface="Verdana"/>
                <a:ea typeface="Verdana"/>
                <a:cs typeface="Verdana"/>
                <a:sym typeface="Verdana"/>
              </a:defRPr>
            </a:lvl1pPr>
            <a:lvl2pPr marR="0" lvl="1"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2pPr>
            <a:lvl3pPr marR="0" lvl="2"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3pPr>
            <a:lvl4pPr marR="0" lvl="3"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4pPr>
            <a:lvl5pPr marR="0" lvl="4"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5pPr>
            <a:lvl6pPr marR="0" lvl="5"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6pPr>
            <a:lvl7pPr marR="0" lvl="6"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7pPr>
            <a:lvl8pPr marR="0" lvl="7"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8pPr>
            <a:lvl9pPr marR="0" lvl="8"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9pPr>
          </a:lstStyle>
          <a:p>
            <a:r>
              <a:rPr lang="en-US" sz="2400" smtClean="0"/>
              <a:t>Vòng lặp for</a:t>
            </a:r>
            <a:endParaRPr lang="en-US" sz="2400"/>
          </a:p>
        </p:txBody>
      </p:sp>
      <p:sp>
        <p:nvSpPr>
          <p:cNvPr id="5" name="Rectangle 4"/>
          <p:cNvSpPr/>
          <p:nvPr/>
        </p:nvSpPr>
        <p:spPr>
          <a:xfrm>
            <a:off x="454008" y="1748818"/>
            <a:ext cx="4765992" cy="1200329"/>
          </a:xfrm>
          <a:prstGeom prst="rect">
            <a:avLst/>
          </a:prstGeom>
        </p:spPr>
        <p:txBody>
          <a:bodyPr wrap="square">
            <a:spAutoFit/>
          </a:bodyPr>
          <a:lstStyle/>
          <a:p>
            <a:r>
              <a:rPr lang="nn-NO" sz="1800">
                <a:solidFill>
                  <a:srgbClr val="AF00DB"/>
                </a:solidFill>
                <a:latin typeface="Consolas" panose="020B0609020204030204" pitchFamily="49" charset="0"/>
              </a:rPr>
              <a:t>for</a:t>
            </a:r>
            <a:r>
              <a:rPr lang="nn-NO" sz="1800">
                <a:latin typeface="Consolas" panose="020B0609020204030204" pitchFamily="49" charset="0"/>
              </a:rPr>
              <a:t> </a:t>
            </a:r>
            <a:r>
              <a:rPr lang="nn-NO" sz="1800" smtClean="0">
                <a:latin typeface="Consolas" panose="020B0609020204030204" pitchFamily="49" charset="0"/>
              </a:rPr>
              <a:t>(</a:t>
            </a:r>
            <a:r>
              <a:rPr lang="nn-NO" sz="1800" smtClean="0">
                <a:solidFill>
                  <a:srgbClr val="267F99"/>
                </a:solidFill>
                <a:latin typeface="Consolas" panose="020B0609020204030204" pitchFamily="49" charset="0"/>
              </a:rPr>
              <a:t>&lt;Khởi tạo biến&gt;</a:t>
            </a:r>
            <a:r>
              <a:rPr lang="nn-NO" sz="1800" smtClean="0">
                <a:latin typeface="Consolas" panose="020B0609020204030204" pitchFamily="49" charset="0"/>
              </a:rPr>
              <a:t>;</a:t>
            </a:r>
            <a:r>
              <a:rPr lang="nn-NO" sz="1800">
                <a:latin typeface="Consolas" panose="020B0609020204030204" pitchFamily="49" charset="0"/>
              </a:rPr>
              <a:t> </a:t>
            </a:r>
            <a:r>
              <a:rPr lang="en-US" sz="1800">
                <a:solidFill>
                  <a:srgbClr val="001080"/>
                </a:solidFill>
                <a:latin typeface="Consolas" panose="020B0609020204030204" pitchFamily="49" charset="0"/>
              </a:rPr>
              <a:t>&lt;Điều kiện&gt;</a:t>
            </a:r>
            <a:r>
              <a:rPr lang="nn-NO" sz="1800" smtClean="0">
                <a:latin typeface="Consolas" panose="020B0609020204030204" pitchFamily="49" charset="0"/>
              </a:rPr>
              <a:t>;</a:t>
            </a:r>
            <a:r>
              <a:rPr lang="nn-NO" sz="1800">
                <a:latin typeface="Consolas" panose="020B0609020204030204" pitchFamily="49" charset="0"/>
              </a:rPr>
              <a:t> </a:t>
            </a:r>
            <a:r>
              <a:rPr lang="nn-NO" sz="1800" smtClean="0">
                <a:solidFill>
                  <a:srgbClr val="001080"/>
                </a:solidFill>
                <a:latin typeface="Consolas" panose="020B0609020204030204" pitchFamily="49" charset="0"/>
              </a:rPr>
              <a:t>&lt;Tăng/giảm biến&gt;</a:t>
            </a:r>
            <a:r>
              <a:rPr lang="nn-NO" sz="1800" smtClean="0">
                <a:latin typeface="Consolas" panose="020B0609020204030204" pitchFamily="49" charset="0"/>
              </a:rPr>
              <a:t>){</a:t>
            </a:r>
            <a:endParaRPr lang="nn-NO" sz="1800">
              <a:latin typeface="Consolas" panose="020B0609020204030204" pitchFamily="49" charset="0"/>
            </a:endParaRPr>
          </a:p>
          <a:p>
            <a:r>
              <a:rPr lang="nn-NO" sz="1800">
                <a:latin typeface="Consolas" panose="020B0609020204030204" pitchFamily="49" charset="0"/>
              </a:rPr>
              <a:t> </a:t>
            </a:r>
            <a:r>
              <a:rPr lang="nn-NO" sz="1800" smtClean="0">
                <a:latin typeface="Consolas" panose="020B0609020204030204" pitchFamily="49" charset="0"/>
              </a:rPr>
              <a:t>    </a:t>
            </a:r>
            <a:r>
              <a:rPr lang="en-US" sz="1800" smtClean="0">
                <a:solidFill>
                  <a:srgbClr val="267F99"/>
                </a:solidFill>
                <a:latin typeface="Consolas" panose="020B0609020204030204" pitchFamily="49" charset="0"/>
              </a:rPr>
              <a:t>&lt;</a:t>
            </a:r>
            <a:r>
              <a:rPr lang="en-US" sz="1800">
                <a:solidFill>
                  <a:srgbClr val="267F99"/>
                </a:solidFill>
                <a:latin typeface="Consolas" panose="020B0609020204030204" pitchFamily="49" charset="0"/>
              </a:rPr>
              <a:t>Khối lệnh&gt;</a:t>
            </a:r>
            <a:r>
              <a:rPr lang="en-US" sz="1800">
                <a:latin typeface="Consolas" panose="020B0609020204030204" pitchFamily="49" charset="0"/>
              </a:rPr>
              <a:t>;</a:t>
            </a:r>
            <a:r>
              <a:rPr lang="nn-NO" sz="1800">
                <a:latin typeface="Consolas" panose="020B0609020204030204" pitchFamily="49" charset="0"/>
              </a:rPr>
              <a:t/>
            </a:r>
            <a:br>
              <a:rPr lang="nn-NO" sz="1800">
                <a:latin typeface="Consolas" panose="020B0609020204030204" pitchFamily="49" charset="0"/>
              </a:rPr>
            </a:br>
            <a:r>
              <a:rPr lang="nn-NO" sz="1800" smtClean="0">
                <a:latin typeface="Consolas" panose="020B0609020204030204" pitchFamily="49" charset="0"/>
              </a:rPr>
              <a:t>}</a:t>
            </a:r>
            <a:endParaRPr lang="nn-NO" sz="1800">
              <a:latin typeface="Consolas" panose="020B0609020204030204" pitchFamily="49" charset="0"/>
            </a:endParaRPr>
          </a:p>
        </p:txBody>
      </p:sp>
      <p:sp>
        <p:nvSpPr>
          <p:cNvPr id="6" name="TextBox 5"/>
          <p:cNvSpPr txBox="1"/>
          <p:nvPr/>
        </p:nvSpPr>
        <p:spPr>
          <a:xfrm>
            <a:off x="454010" y="1332000"/>
            <a:ext cx="1468402" cy="369332"/>
          </a:xfrm>
          <a:prstGeom prst="rect">
            <a:avLst/>
          </a:prstGeom>
          <a:noFill/>
        </p:spPr>
        <p:txBody>
          <a:bodyPr wrap="square" rtlCol="0">
            <a:spAutoFit/>
          </a:bodyPr>
          <a:lstStyle/>
          <a:p>
            <a:r>
              <a:rPr lang="en-US" sz="1800" smtClean="0"/>
              <a:t>Cú pháp:</a:t>
            </a:r>
            <a:endParaRPr lang="en-US" sz="1800"/>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4665601" y="89085"/>
            <a:ext cx="3675734" cy="4842915"/>
          </a:xfrm>
          <a:prstGeom prst="rect">
            <a:avLst/>
          </a:prstGeom>
        </p:spPr>
      </p:pic>
    </p:spTree>
    <p:extLst>
      <p:ext uri="{BB962C8B-B14F-4D97-AF65-F5344CB8AC3E}">
        <p14:creationId xmlns:p14="http://schemas.microsoft.com/office/powerpoint/2010/main" val="36152944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4009" y="89085"/>
            <a:ext cx="7887326" cy="66447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2"/>
              </a:buClr>
              <a:buSzPts val="4200"/>
              <a:buFont typeface="Verdana"/>
              <a:buNone/>
              <a:defRPr sz="4200" b="1" i="0" u="none" strike="noStrike" cap="none">
                <a:solidFill>
                  <a:schemeClr val="dk2"/>
                </a:solidFill>
                <a:latin typeface="Verdana"/>
                <a:ea typeface="Verdana"/>
                <a:cs typeface="Verdana"/>
                <a:sym typeface="Verdana"/>
              </a:defRPr>
            </a:lvl1pPr>
            <a:lvl2pPr marR="0" lvl="1"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2pPr>
            <a:lvl3pPr marR="0" lvl="2"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3pPr>
            <a:lvl4pPr marR="0" lvl="3"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4pPr>
            <a:lvl5pPr marR="0" lvl="4"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5pPr>
            <a:lvl6pPr marR="0" lvl="5"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6pPr>
            <a:lvl7pPr marR="0" lvl="6"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7pPr>
            <a:lvl8pPr marR="0" lvl="7"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8pPr>
            <a:lvl9pPr marR="0" lvl="8"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9pPr>
          </a:lstStyle>
          <a:p>
            <a:r>
              <a:rPr lang="en-US" sz="2400" smtClean="0"/>
              <a:t>Exercise</a:t>
            </a:r>
            <a:endParaRPr lang="en-US" sz="2400"/>
          </a:p>
        </p:txBody>
      </p:sp>
      <p:pic>
        <p:nvPicPr>
          <p:cNvPr id="7" name="Google Shape;88;p13"/>
          <p:cNvPicPr preferRelativeResize="0"/>
          <p:nvPr/>
        </p:nvPicPr>
        <p:blipFill>
          <a:blip r:embed="rId2" cstate="print">
            <a:alphaModFix/>
            <a:extLst>
              <a:ext uri="{28A0092B-C50C-407E-A947-70E740481C1C}">
                <a14:useLocalDpi xmlns:a14="http://schemas.microsoft.com/office/drawing/2010/main"/>
              </a:ext>
            </a:extLst>
          </a:blip>
          <a:stretch>
            <a:fillRect/>
          </a:stretch>
        </p:blipFill>
        <p:spPr>
          <a:xfrm>
            <a:off x="7780381" y="4608401"/>
            <a:ext cx="1121908" cy="391886"/>
          </a:xfrm>
          <a:prstGeom prst="rect">
            <a:avLst/>
          </a:prstGeom>
          <a:noFill/>
          <a:ln>
            <a:noFill/>
          </a:ln>
        </p:spPr>
      </p:pic>
      <p:sp>
        <p:nvSpPr>
          <p:cNvPr id="5" name="TextBox 4"/>
          <p:cNvSpPr txBox="1"/>
          <p:nvPr/>
        </p:nvSpPr>
        <p:spPr>
          <a:xfrm>
            <a:off x="777600" y="928800"/>
            <a:ext cx="7632000" cy="707886"/>
          </a:xfrm>
          <a:prstGeom prst="rect">
            <a:avLst/>
          </a:prstGeom>
          <a:noFill/>
        </p:spPr>
        <p:txBody>
          <a:bodyPr wrap="square" rtlCol="0">
            <a:spAutoFit/>
          </a:bodyPr>
          <a:lstStyle/>
          <a:p>
            <a:r>
              <a:rPr lang="vi-VN" sz="2000"/>
              <a:t>Viết chương trình cho phép nhập vào một số nguyên dương n, </a:t>
            </a:r>
            <a:r>
              <a:rPr lang="en-US" sz="2000" smtClean="0"/>
              <a:t>liệt kê n số Fibonacci đầu tiên</a:t>
            </a:r>
            <a:r>
              <a:rPr lang="vi-VN" sz="2000" smtClean="0"/>
              <a:t>.</a:t>
            </a:r>
            <a:endParaRPr lang="vi-VN" sz="2000"/>
          </a:p>
        </p:txBody>
      </p:sp>
      <p:pic>
        <p:nvPicPr>
          <p:cNvPr id="1028" name="Picture 4" descr="Dãy số Fibonacci trong java - bài tập java có lời giải - VietTut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15999" y="2022928"/>
            <a:ext cx="4114809" cy="25854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25034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4009" y="53085"/>
            <a:ext cx="7887326" cy="66447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2"/>
              </a:buClr>
              <a:buSzPts val="4200"/>
              <a:buFont typeface="Verdana"/>
              <a:buNone/>
              <a:defRPr sz="4200" b="1" i="0" u="none" strike="noStrike" cap="none">
                <a:solidFill>
                  <a:schemeClr val="dk2"/>
                </a:solidFill>
                <a:latin typeface="Verdana"/>
                <a:ea typeface="Verdana"/>
                <a:cs typeface="Verdana"/>
                <a:sym typeface="Verdana"/>
              </a:defRPr>
            </a:lvl1pPr>
            <a:lvl2pPr marR="0" lvl="1"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2pPr>
            <a:lvl3pPr marR="0" lvl="2"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3pPr>
            <a:lvl4pPr marR="0" lvl="3"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4pPr>
            <a:lvl5pPr marR="0" lvl="4"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5pPr>
            <a:lvl6pPr marR="0" lvl="5"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6pPr>
            <a:lvl7pPr marR="0" lvl="6"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7pPr>
            <a:lvl8pPr marR="0" lvl="7"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8pPr>
            <a:lvl9pPr marR="0" lvl="8"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9pPr>
          </a:lstStyle>
          <a:p>
            <a:r>
              <a:rPr lang="en-US" sz="2800" smtClean="0"/>
              <a:t>Vòng lặp while</a:t>
            </a:r>
            <a:endParaRPr lang="en-US" sz="2800"/>
          </a:p>
        </p:txBody>
      </p:sp>
      <p:sp>
        <p:nvSpPr>
          <p:cNvPr id="5" name="Rectangle 4"/>
          <p:cNvSpPr/>
          <p:nvPr/>
        </p:nvSpPr>
        <p:spPr>
          <a:xfrm>
            <a:off x="454009" y="1590418"/>
            <a:ext cx="4572000" cy="1015663"/>
          </a:xfrm>
          <a:prstGeom prst="rect">
            <a:avLst/>
          </a:prstGeom>
        </p:spPr>
        <p:txBody>
          <a:bodyPr>
            <a:spAutoFit/>
          </a:bodyPr>
          <a:lstStyle/>
          <a:p>
            <a:r>
              <a:rPr lang="en-US" sz="2000">
                <a:solidFill>
                  <a:srgbClr val="AF00DB"/>
                </a:solidFill>
                <a:latin typeface="Consolas" panose="020B0609020204030204" pitchFamily="49" charset="0"/>
              </a:rPr>
              <a:t>while</a:t>
            </a:r>
            <a:r>
              <a:rPr lang="en-US" sz="2000">
                <a:latin typeface="Consolas" panose="020B0609020204030204" pitchFamily="49" charset="0"/>
              </a:rPr>
              <a:t> </a:t>
            </a:r>
            <a:r>
              <a:rPr lang="en-US" sz="2000" smtClean="0">
                <a:latin typeface="Consolas" panose="020B0609020204030204" pitchFamily="49" charset="0"/>
              </a:rPr>
              <a:t>(</a:t>
            </a:r>
            <a:r>
              <a:rPr lang="en-US" sz="2000">
                <a:solidFill>
                  <a:srgbClr val="001080"/>
                </a:solidFill>
                <a:latin typeface="Consolas" panose="020B0609020204030204" pitchFamily="49" charset="0"/>
              </a:rPr>
              <a:t>&lt;Điều </a:t>
            </a:r>
            <a:r>
              <a:rPr lang="en-US" sz="2000" smtClean="0">
                <a:solidFill>
                  <a:srgbClr val="001080"/>
                </a:solidFill>
                <a:latin typeface="Consolas" panose="020B0609020204030204" pitchFamily="49" charset="0"/>
              </a:rPr>
              <a:t>kiện lăp&gt;</a:t>
            </a:r>
            <a:r>
              <a:rPr lang="en-US" sz="2000" smtClean="0">
                <a:latin typeface="Consolas" panose="020B0609020204030204" pitchFamily="49" charset="0"/>
              </a:rPr>
              <a:t>)</a:t>
            </a:r>
            <a:r>
              <a:rPr lang="en-US" sz="2000">
                <a:latin typeface="Consolas" panose="020B0609020204030204" pitchFamily="49" charset="0"/>
              </a:rPr>
              <a:t> {</a:t>
            </a:r>
          </a:p>
          <a:p>
            <a:r>
              <a:rPr lang="en-US" sz="2000">
                <a:latin typeface="Consolas" panose="020B0609020204030204" pitchFamily="49" charset="0"/>
              </a:rPr>
              <a:t>     </a:t>
            </a:r>
            <a:r>
              <a:rPr lang="en-US" sz="2000" smtClean="0">
                <a:solidFill>
                  <a:srgbClr val="267F99"/>
                </a:solidFill>
                <a:latin typeface="Consolas" panose="020B0609020204030204" pitchFamily="49" charset="0"/>
              </a:rPr>
              <a:t>&lt;</a:t>
            </a:r>
            <a:r>
              <a:rPr lang="en-US" sz="2000">
                <a:solidFill>
                  <a:srgbClr val="267F99"/>
                </a:solidFill>
                <a:latin typeface="Consolas" panose="020B0609020204030204" pitchFamily="49" charset="0"/>
              </a:rPr>
              <a:t>Khối lệnh&gt;</a:t>
            </a:r>
            <a:r>
              <a:rPr lang="en-US" sz="2000">
                <a:latin typeface="Consolas" panose="020B0609020204030204" pitchFamily="49" charset="0"/>
              </a:rPr>
              <a:t>;      </a:t>
            </a:r>
          </a:p>
          <a:p>
            <a:r>
              <a:rPr lang="en-US" sz="2000" smtClean="0">
                <a:latin typeface="Consolas" panose="020B0609020204030204" pitchFamily="49" charset="0"/>
              </a:rPr>
              <a:t>}</a:t>
            </a:r>
            <a:endParaRPr lang="en-US" sz="2000">
              <a:latin typeface="Consolas" panose="020B0609020204030204" pitchFamily="49" charset="0"/>
            </a:endParaRPr>
          </a:p>
        </p:txBody>
      </p:sp>
      <p:sp>
        <p:nvSpPr>
          <p:cNvPr id="6" name="TextBox 5"/>
          <p:cNvSpPr txBox="1"/>
          <p:nvPr/>
        </p:nvSpPr>
        <p:spPr>
          <a:xfrm>
            <a:off x="454009" y="1123200"/>
            <a:ext cx="1879200" cy="400110"/>
          </a:xfrm>
          <a:prstGeom prst="rect">
            <a:avLst/>
          </a:prstGeom>
          <a:noFill/>
        </p:spPr>
        <p:txBody>
          <a:bodyPr wrap="square" rtlCol="0">
            <a:spAutoFit/>
          </a:bodyPr>
          <a:lstStyle/>
          <a:p>
            <a:r>
              <a:rPr lang="en-US" sz="2000" smtClean="0"/>
              <a:t>Cú pháp:</a:t>
            </a:r>
            <a:endParaRPr lang="en-US" sz="2000"/>
          </a:p>
        </p:txBody>
      </p:sp>
      <p:sp>
        <p:nvSpPr>
          <p:cNvPr id="8" name="Rounded Rectangle 7"/>
          <p:cNvSpPr/>
          <p:nvPr/>
        </p:nvSpPr>
        <p:spPr>
          <a:xfrm>
            <a:off x="5706587" y="275982"/>
            <a:ext cx="1130400" cy="662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smtClean="0">
                <a:solidFill>
                  <a:schemeClr val="bg2"/>
                </a:solidFill>
              </a:rPr>
              <a:t>Vào</a:t>
            </a:r>
          </a:p>
        </p:txBody>
      </p:sp>
      <p:sp>
        <p:nvSpPr>
          <p:cNvPr id="9" name="Rounded Rectangle 8"/>
          <p:cNvSpPr/>
          <p:nvPr/>
        </p:nvSpPr>
        <p:spPr>
          <a:xfrm>
            <a:off x="5706587" y="4342675"/>
            <a:ext cx="1130400" cy="662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smtClean="0">
                <a:solidFill>
                  <a:schemeClr val="bg2"/>
                </a:solidFill>
              </a:rPr>
              <a:t>Ra</a:t>
            </a:r>
          </a:p>
        </p:txBody>
      </p:sp>
      <p:sp>
        <p:nvSpPr>
          <p:cNvPr id="10" name="Diamond 9"/>
          <p:cNvSpPr/>
          <p:nvPr/>
        </p:nvSpPr>
        <p:spPr>
          <a:xfrm>
            <a:off x="5106872" y="1344653"/>
            <a:ext cx="2329832" cy="1290538"/>
          </a:xfrm>
          <a:prstGeom prst="diamond">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smtClean="0">
                <a:solidFill>
                  <a:schemeClr val="bg2"/>
                </a:solidFill>
              </a:rPr>
              <a:t>Điều kiện</a:t>
            </a:r>
            <a:endParaRPr lang="en-US" sz="1800">
              <a:solidFill>
                <a:schemeClr val="bg2"/>
              </a:solidFill>
            </a:endParaRPr>
          </a:p>
        </p:txBody>
      </p:sp>
      <p:sp>
        <p:nvSpPr>
          <p:cNvPr id="11" name="Rectangle 10"/>
          <p:cNvSpPr/>
          <p:nvPr/>
        </p:nvSpPr>
        <p:spPr>
          <a:xfrm>
            <a:off x="5452032" y="3175837"/>
            <a:ext cx="1639511" cy="70808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smtClean="0">
                <a:solidFill>
                  <a:schemeClr val="bg2"/>
                </a:solidFill>
              </a:rPr>
              <a:t>Khối lệnh</a:t>
            </a:r>
            <a:endParaRPr lang="en-US" sz="1800">
              <a:solidFill>
                <a:schemeClr val="bg2"/>
              </a:solidFill>
            </a:endParaRPr>
          </a:p>
        </p:txBody>
      </p:sp>
      <p:cxnSp>
        <p:nvCxnSpPr>
          <p:cNvPr id="12" name="Straight Arrow Connector 11"/>
          <p:cNvCxnSpPr>
            <a:stCxn id="8" idx="2"/>
            <a:endCxn id="10" idx="0"/>
          </p:cNvCxnSpPr>
          <p:nvPr/>
        </p:nvCxnSpPr>
        <p:spPr>
          <a:xfrm>
            <a:off x="6271787" y="938382"/>
            <a:ext cx="1" cy="406271"/>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10" idx="2"/>
            <a:endCxn id="11" idx="0"/>
          </p:cNvCxnSpPr>
          <p:nvPr/>
        </p:nvCxnSpPr>
        <p:spPr>
          <a:xfrm>
            <a:off x="6271788" y="2635191"/>
            <a:ext cx="0" cy="540646"/>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5" name="Elbow Connector 14"/>
          <p:cNvCxnSpPr>
            <a:stCxn id="10" idx="3"/>
            <a:endCxn id="9" idx="0"/>
          </p:cNvCxnSpPr>
          <p:nvPr/>
        </p:nvCxnSpPr>
        <p:spPr>
          <a:xfrm flipH="1">
            <a:off x="6271787" y="1989922"/>
            <a:ext cx="1164917" cy="2352753"/>
          </a:xfrm>
          <a:prstGeom prst="bentConnector4">
            <a:avLst>
              <a:gd name="adj1" fmla="val -75868"/>
              <a:gd name="adj2" fmla="val 89419"/>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353615" y="2679902"/>
            <a:ext cx="828385" cy="369332"/>
          </a:xfrm>
          <a:prstGeom prst="rect">
            <a:avLst/>
          </a:prstGeom>
          <a:noFill/>
        </p:spPr>
        <p:txBody>
          <a:bodyPr wrap="square" rtlCol="0">
            <a:spAutoFit/>
          </a:bodyPr>
          <a:lstStyle/>
          <a:p>
            <a:r>
              <a:rPr lang="en-US" sz="1800" smtClean="0"/>
              <a:t>Đúng</a:t>
            </a:r>
            <a:endParaRPr lang="en-US" sz="1800"/>
          </a:p>
        </p:txBody>
      </p:sp>
      <p:sp>
        <p:nvSpPr>
          <p:cNvPr id="17" name="TextBox 16"/>
          <p:cNvSpPr txBox="1"/>
          <p:nvPr/>
        </p:nvSpPr>
        <p:spPr>
          <a:xfrm>
            <a:off x="7586155" y="1599533"/>
            <a:ext cx="828385" cy="369332"/>
          </a:xfrm>
          <a:prstGeom prst="rect">
            <a:avLst/>
          </a:prstGeom>
          <a:noFill/>
        </p:spPr>
        <p:txBody>
          <a:bodyPr wrap="square" rtlCol="0">
            <a:spAutoFit/>
          </a:bodyPr>
          <a:lstStyle/>
          <a:p>
            <a:r>
              <a:rPr lang="en-US" sz="1800" smtClean="0"/>
              <a:t>Sai</a:t>
            </a:r>
            <a:endParaRPr lang="en-US" sz="1800"/>
          </a:p>
        </p:txBody>
      </p:sp>
      <p:cxnSp>
        <p:nvCxnSpPr>
          <p:cNvPr id="20" name="Elbow Connector 19"/>
          <p:cNvCxnSpPr>
            <a:stCxn id="11" idx="1"/>
            <a:endCxn id="10" idx="1"/>
          </p:cNvCxnSpPr>
          <p:nvPr/>
        </p:nvCxnSpPr>
        <p:spPr>
          <a:xfrm rot="10800000">
            <a:off x="5106872" y="1989923"/>
            <a:ext cx="345160" cy="1539957"/>
          </a:xfrm>
          <a:prstGeom prst="bentConnector3">
            <a:avLst>
              <a:gd name="adj1" fmla="val 222552"/>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20324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4009" y="31485"/>
            <a:ext cx="7887326" cy="66447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2"/>
              </a:buClr>
              <a:buSzPts val="4200"/>
              <a:buFont typeface="Verdana"/>
              <a:buNone/>
              <a:defRPr sz="4200" b="1" i="0" u="none" strike="noStrike" cap="none">
                <a:solidFill>
                  <a:schemeClr val="dk2"/>
                </a:solidFill>
                <a:latin typeface="Verdana"/>
                <a:ea typeface="Verdana"/>
                <a:cs typeface="Verdana"/>
                <a:sym typeface="Verdana"/>
              </a:defRPr>
            </a:lvl1pPr>
            <a:lvl2pPr marR="0" lvl="1"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2pPr>
            <a:lvl3pPr marR="0" lvl="2"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3pPr>
            <a:lvl4pPr marR="0" lvl="3"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4pPr>
            <a:lvl5pPr marR="0" lvl="4"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5pPr>
            <a:lvl6pPr marR="0" lvl="5"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6pPr>
            <a:lvl7pPr marR="0" lvl="6"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7pPr>
            <a:lvl8pPr marR="0" lvl="7"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8pPr>
            <a:lvl9pPr marR="0" lvl="8"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9pPr>
          </a:lstStyle>
          <a:p>
            <a:r>
              <a:rPr lang="en-US" sz="2800" smtClean="0"/>
              <a:t>Exercise</a:t>
            </a:r>
            <a:endParaRPr lang="en-US" sz="2800"/>
          </a:p>
        </p:txBody>
      </p:sp>
      <p:sp>
        <p:nvSpPr>
          <p:cNvPr id="5" name="TextBox 4"/>
          <p:cNvSpPr txBox="1"/>
          <p:nvPr/>
        </p:nvSpPr>
        <p:spPr>
          <a:xfrm>
            <a:off x="454009" y="1519200"/>
            <a:ext cx="8448280" cy="1015663"/>
          </a:xfrm>
          <a:prstGeom prst="rect">
            <a:avLst/>
          </a:prstGeom>
          <a:noFill/>
        </p:spPr>
        <p:txBody>
          <a:bodyPr wrap="square" rtlCol="0">
            <a:spAutoFit/>
          </a:bodyPr>
          <a:lstStyle/>
          <a:p>
            <a:r>
              <a:rPr lang="vi-VN" sz="2000"/>
              <a:t>Viết chương trình cho phép nhập vào một số nguyên dương n</a:t>
            </a:r>
            <a:r>
              <a:rPr lang="vi-VN" sz="2000" smtClean="0"/>
              <a:t>,</a:t>
            </a:r>
            <a:r>
              <a:rPr lang="en-US" sz="2000" smtClean="0"/>
              <a:t> yêu cầu:</a:t>
            </a:r>
          </a:p>
          <a:p>
            <a:r>
              <a:rPr lang="en-US" sz="2000" smtClean="0"/>
              <a:t>In ra màn hình tất cả các số chẵn trong khoảng 0 – n.</a:t>
            </a:r>
          </a:p>
          <a:p>
            <a:r>
              <a:rPr lang="en-US" sz="2000" smtClean="0"/>
              <a:t>T</a:t>
            </a:r>
            <a:r>
              <a:rPr lang="vi-VN" sz="2000" smtClean="0"/>
              <a:t>ính </a:t>
            </a:r>
            <a:r>
              <a:rPr lang="vi-VN" sz="2000"/>
              <a:t>tổng tất cả số chẵn trong khoảng từ 0 - n</a:t>
            </a:r>
            <a:r>
              <a:rPr lang="vi-VN" sz="2000" smtClean="0"/>
              <a:t>.</a:t>
            </a:r>
            <a:endParaRPr lang="vi-VN" sz="2000"/>
          </a:p>
        </p:txBody>
      </p:sp>
      <p:pic>
        <p:nvPicPr>
          <p:cNvPr id="6" name="Google Shape;88;p13"/>
          <p:cNvPicPr preferRelativeResize="0"/>
          <p:nvPr/>
        </p:nvPicPr>
        <p:blipFill>
          <a:blip r:embed="rId2" cstate="print">
            <a:alphaModFix/>
            <a:extLst>
              <a:ext uri="{28A0092B-C50C-407E-A947-70E740481C1C}">
                <a14:useLocalDpi xmlns:a14="http://schemas.microsoft.com/office/drawing/2010/main"/>
              </a:ext>
            </a:extLst>
          </a:blip>
          <a:stretch>
            <a:fillRect/>
          </a:stretch>
        </p:blipFill>
        <p:spPr>
          <a:xfrm>
            <a:off x="7780381" y="4608401"/>
            <a:ext cx="1121908" cy="391886"/>
          </a:xfrm>
          <a:prstGeom prst="rect">
            <a:avLst/>
          </a:prstGeom>
          <a:noFill/>
          <a:ln>
            <a:noFill/>
          </a:ln>
        </p:spPr>
      </p:pic>
    </p:spTree>
    <p:extLst>
      <p:ext uri="{BB962C8B-B14F-4D97-AF65-F5344CB8AC3E}">
        <p14:creationId xmlns:p14="http://schemas.microsoft.com/office/powerpoint/2010/main" val="38306851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19171" y="47730"/>
            <a:ext cx="7887326" cy="66447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2"/>
              </a:buClr>
              <a:buSzPts val="4200"/>
              <a:buFont typeface="Verdana"/>
              <a:buNone/>
              <a:defRPr sz="4200" b="1" i="0" u="none" strike="noStrike" cap="none">
                <a:solidFill>
                  <a:schemeClr val="dk2"/>
                </a:solidFill>
                <a:latin typeface="Verdana"/>
                <a:ea typeface="Verdana"/>
                <a:cs typeface="Verdana"/>
                <a:sym typeface="Verdana"/>
              </a:defRPr>
            </a:lvl1pPr>
            <a:lvl2pPr marR="0" lvl="1"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2pPr>
            <a:lvl3pPr marR="0" lvl="2"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3pPr>
            <a:lvl4pPr marR="0" lvl="3"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4pPr>
            <a:lvl5pPr marR="0" lvl="4"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5pPr>
            <a:lvl6pPr marR="0" lvl="5"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6pPr>
            <a:lvl7pPr marR="0" lvl="6"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7pPr>
            <a:lvl8pPr marR="0" lvl="7"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8pPr>
            <a:lvl9pPr marR="0" lvl="8"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9pPr>
          </a:lstStyle>
          <a:p>
            <a:r>
              <a:rPr lang="en-US" sz="2800" smtClean="0"/>
              <a:t>Vòng lặp do…while</a:t>
            </a:r>
            <a:endParaRPr lang="en-US" sz="2800"/>
          </a:p>
        </p:txBody>
      </p:sp>
      <p:sp>
        <p:nvSpPr>
          <p:cNvPr id="6" name="TextBox 5"/>
          <p:cNvSpPr txBox="1"/>
          <p:nvPr/>
        </p:nvSpPr>
        <p:spPr>
          <a:xfrm>
            <a:off x="454009" y="1123200"/>
            <a:ext cx="1879200" cy="400110"/>
          </a:xfrm>
          <a:prstGeom prst="rect">
            <a:avLst/>
          </a:prstGeom>
          <a:noFill/>
        </p:spPr>
        <p:txBody>
          <a:bodyPr wrap="square" rtlCol="0">
            <a:spAutoFit/>
          </a:bodyPr>
          <a:lstStyle/>
          <a:p>
            <a:r>
              <a:rPr lang="en-US" sz="2000" smtClean="0"/>
              <a:t>Cú pháp:</a:t>
            </a:r>
            <a:endParaRPr lang="en-US" sz="2000"/>
          </a:p>
        </p:txBody>
      </p:sp>
      <p:sp>
        <p:nvSpPr>
          <p:cNvPr id="7" name="Rounded Rectangle 6"/>
          <p:cNvSpPr/>
          <p:nvPr/>
        </p:nvSpPr>
        <p:spPr>
          <a:xfrm>
            <a:off x="5666262" y="702165"/>
            <a:ext cx="1166400" cy="4992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smtClean="0">
                <a:solidFill>
                  <a:schemeClr val="bg2"/>
                </a:solidFill>
              </a:rPr>
              <a:t>Vào</a:t>
            </a:r>
          </a:p>
        </p:txBody>
      </p:sp>
      <p:sp>
        <p:nvSpPr>
          <p:cNvPr id="8" name="Rounded Rectangle 7"/>
          <p:cNvSpPr/>
          <p:nvPr/>
        </p:nvSpPr>
        <p:spPr>
          <a:xfrm>
            <a:off x="5678791" y="4102487"/>
            <a:ext cx="1166400" cy="4992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smtClean="0">
                <a:solidFill>
                  <a:schemeClr val="bg2"/>
                </a:solidFill>
              </a:rPr>
              <a:t>Ra</a:t>
            </a:r>
          </a:p>
        </p:txBody>
      </p:sp>
      <p:sp>
        <p:nvSpPr>
          <p:cNvPr id="9" name="Diamond 8"/>
          <p:cNvSpPr/>
          <p:nvPr/>
        </p:nvSpPr>
        <p:spPr>
          <a:xfrm>
            <a:off x="5059976" y="2641873"/>
            <a:ext cx="2404031" cy="972650"/>
          </a:xfrm>
          <a:prstGeom prst="diamond">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smtClean="0">
                <a:solidFill>
                  <a:schemeClr val="bg2"/>
                </a:solidFill>
              </a:rPr>
              <a:t>Điều kiện</a:t>
            </a:r>
            <a:endParaRPr lang="en-US" sz="1800">
              <a:solidFill>
                <a:schemeClr val="bg2"/>
              </a:solidFill>
            </a:endParaRPr>
          </a:p>
        </p:txBody>
      </p:sp>
      <p:sp>
        <p:nvSpPr>
          <p:cNvPr id="10" name="Rectangle 9"/>
          <p:cNvSpPr/>
          <p:nvPr/>
        </p:nvSpPr>
        <p:spPr>
          <a:xfrm>
            <a:off x="5403599" y="1646799"/>
            <a:ext cx="1691726" cy="53366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smtClean="0">
                <a:solidFill>
                  <a:schemeClr val="bg2"/>
                </a:solidFill>
              </a:rPr>
              <a:t>Khối lệnh</a:t>
            </a:r>
            <a:endParaRPr lang="en-US" sz="1800">
              <a:solidFill>
                <a:schemeClr val="bg2"/>
              </a:solidFill>
            </a:endParaRPr>
          </a:p>
        </p:txBody>
      </p:sp>
      <p:cxnSp>
        <p:nvCxnSpPr>
          <p:cNvPr id="11" name="Straight Arrow Connector 10"/>
          <p:cNvCxnSpPr>
            <a:stCxn id="7" idx="2"/>
            <a:endCxn id="10" idx="0"/>
          </p:cNvCxnSpPr>
          <p:nvPr/>
        </p:nvCxnSpPr>
        <p:spPr>
          <a:xfrm>
            <a:off x="6249462" y="1201401"/>
            <a:ext cx="0" cy="445398"/>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035451" y="2482839"/>
            <a:ext cx="854766" cy="369332"/>
          </a:xfrm>
          <a:prstGeom prst="rect">
            <a:avLst/>
          </a:prstGeom>
          <a:noFill/>
        </p:spPr>
        <p:txBody>
          <a:bodyPr wrap="square" rtlCol="0">
            <a:spAutoFit/>
          </a:bodyPr>
          <a:lstStyle/>
          <a:p>
            <a:r>
              <a:rPr lang="en-US" sz="1800" smtClean="0"/>
              <a:t>Đúng</a:t>
            </a:r>
            <a:endParaRPr lang="en-US" sz="1800"/>
          </a:p>
        </p:txBody>
      </p:sp>
      <p:sp>
        <p:nvSpPr>
          <p:cNvPr id="15" name="TextBox 14"/>
          <p:cNvSpPr txBox="1"/>
          <p:nvPr/>
        </p:nvSpPr>
        <p:spPr>
          <a:xfrm>
            <a:off x="6249462" y="3673839"/>
            <a:ext cx="854766" cy="369332"/>
          </a:xfrm>
          <a:prstGeom prst="rect">
            <a:avLst/>
          </a:prstGeom>
          <a:noFill/>
        </p:spPr>
        <p:txBody>
          <a:bodyPr wrap="square" rtlCol="0">
            <a:spAutoFit/>
          </a:bodyPr>
          <a:lstStyle/>
          <a:p>
            <a:r>
              <a:rPr lang="en-US" sz="1800" smtClean="0"/>
              <a:t>Sai</a:t>
            </a:r>
            <a:endParaRPr lang="en-US" sz="1800"/>
          </a:p>
        </p:txBody>
      </p:sp>
      <p:pic>
        <p:nvPicPr>
          <p:cNvPr id="16" name="Google Shape;88;p13"/>
          <p:cNvPicPr preferRelativeResize="0"/>
          <p:nvPr/>
        </p:nvPicPr>
        <p:blipFill>
          <a:blip r:embed="rId2" cstate="print">
            <a:alphaModFix/>
            <a:extLst>
              <a:ext uri="{28A0092B-C50C-407E-A947-70E740481C1C}">
                <a14:useLocalDpi xmlns:a14="http://schemas.microsoft.com/office/drawing/2010/main"/>
              </a:ext>
            </a:extLst>
          </a:blip>
          <a:stretch>
            <a:fillRect/>
          </a:stretch>
        </p:blipFill>
        <p:spPr>
          <a:xfrm>
            <a:off x="7845543" y="4572401"/>
            <a:ext cx="1121908" cy="391886"/>
          </a:xfrm>
          <a:prstGeom prst="rect">
            <a:avLst/>
          </a:prstGeom>
          <a:noFill/>
          <a:ln>
            <a:noFill/>
          </a:ln>
        </p:spPr>
      </p:pic>
      <p:cxnSp>
        <p:nvCxnSpPr>
          <p:cNvPr id="26" name="Straight Arrow Connector 25"/>
          <p:cNvCxnSpPr>
            <a:stCxn id="10" idx="2"/>
            <a:endCxn id="9" idx="0"/>
          </p:cNvCxnSpPr>
          <p:nvPr/>
        </p:nvCxnSpPr>
        <p:spPr>
          <a:xfrm>
            <a:off x="6249462" y="2180465"/>
            <a:ext cx="12530" cy="4614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9" idx="2"/>
            <a:endCxn id="8" idx="0"/>
          </p:cNvCxnSpPr>
          <p:nvPr/>
        </p:nvCxnSpPr>
        <p:spPr>
          <a:xfrm flipH="1">
            <a:off x="6261991" y="3614523"/>
            <a:ext cx="1" cy="4879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Elbow Connector 29"/>
          <p:cNvCxnSpPr>
            <a:stCxn id="9" idx="1"/>
            <a:endCxn id="10" idx="1"/>
          </p:cNvCxnSpPr>
          <p:nvPr/>
        </p:nvCxnSpPr>
        <p:spPr>
          <a:xfrm rot="10800000" flipH="1">
            <a:off x="5059975" y="1913632"/>
            <a:ext cx="343623" cy="1214566"/>
          </a:xfrm>
          <a:prstGeom prst="bentConnector3">
            <a:avLst>
              <a:gd name="adj1" fmla="val -66526"/>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454009" y="1549235"/>
            <a:ext cx="4572000" cy="1323439"/>
          </a:xfrm>
          <a:prstGeom prst="rect">
            <a:avLst/>
          </a:prstGeom>
        </p:spPr>
        <p:txBody>
          <a:bodyPr>
            <a:spAutoFit/>
          </a:bodyPr>
          <a:lstStyle/>
          <a:p>
            <a:r>
              <a:rPr lang="en-US" sz="2000">
                <a:solidFill>
                  <a:srgbClr val="AF00DB"/>
                </a:solidFill>
                <a:latin typeface="Consolas" panose="020B0609020204030204" pitchFamily="49" charset="0"/>
              </a:rPr>
              <a:t>do</a:t>
            </a:r>
            <a:r>
              <a:rPr lang="en-US" sz="2000">
                <a:latin typeface="Consolas" panose="020B0609020204030204" pitchFamily="49" charset="0"/>
              </a:rPr>
              <a:t> {</a:t>
            </a:r>
          </a:p>
          <a:p>
            <a:r>
              <a:rPr lang="en-US" sz="2000">
                <a:latin typeface="Consolas" panose="020B0609020204030204" pitchFamily="49" charset="0"/>
              </a:rPr>
              <a:t>    </a:t>
            </a:r>
            <a:r>
              <a:rPr lang="en-US" sz="2000">
                <a:solidFill>
                  <a:srgbClr val="267F99"/>
                </a:solidFill>
                <a:latin typeface="Consolas" panose="020B0609020204030204" pitchFamily="49" charset="0"/>
              </a:rPr>
              <a:t> &lt;Khối lệnh&gt;</a:t>
            </a:r>
            <a:r>
              <a:rPr lang="en-US" sz="2000">
                <a:latin typeface="Consolas" panose="020B0609020204030204" pitchFamily="49" charset="0"/>
              </a:rPr>
              <a:t>;</a:t>
            </a:r>
            <a:endParaRPr lang="en-US" sz="2000" smtClean="0">
              <a:latin typeface="Consolas" panose="020B0609020204030204" pitchFamily="49" charset="0"/>
            </a:endParaRPr>
          </a:p>
          <a:p>
            <a:r>
              <a:rPr lang="en-US" sz="2000" smtClean="0">
                <a:solidFill>
                  <a:schemeClr val="bg2"/>
                </a:solidFill>
                <a:latin typeface="Consolas" panose="020B0609020204030204" pitchFamily="49" charset="0"/>
              </a:rPr>
              <a:t>}</a:t>
            </a:r>
            <a:r>
              <a:rPr lang="en-US" sz="2000" smtClean="0">
                <a:solidFill>
                  <a:srgbClr val="AF00DB"/>
                </a:solidFill>
                <a:latin typeface="Consolas" panose="020B0609020204030204" pitchFamily="49" charset="0"/>
              </a:rPr>
              <a:t>while</a:t>
            </a:r>
            <a:r>
              <a:rPr lang="en-US" sz="2000">
                <a:latin typeface="Consolas" panose="020B0609020204030204" pitchFamily="49" charset="0"/>
              </a:rPr>
              <a:t> (condition</a:t>
            </a:r>
            <a:r>
              <a:rPr lang="en-US" sz="2000" smtClean="0">
                <a:latin typeface="Consolas" panose="020B0609020204030204" pitchFamily="49" charset="0"/>
              </a:rPr>
              <a:t>);</a:t>
            </a:r>
            <a:endParaRPr lang="en-US" sz="2000">
              <a:latin typeface="Consolas" panose="020B0609020204030204" pitchFamily="49" charset="0"/>
            </a:endParaRPr>
          </a:p>
          <a:p>
            <a:r>
              <a:rPr lang="en-US" sz="2000">
                <a:latin typeface="Consolas" panose="020B0609020204030204" pitchFamily="49" charset="0"/>
              </a:rPr>
              <a:t>    </a:t>
            </a:r>
          </a:p>
        </p:txBody>
      </p:sp>
    </p:spTree>
    <p:extLst>
      <p:ext uri="{BB962C8B-B14F-4D97-AF65-F5344CB8AC3E}">
        <p14:creationId xmlns:p14="http://schemas.microsoft.com/office/powerpoint/2010/main" val="4620042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4009" y="38685"/>
            <a:ext cx="7887326" cy="66447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2"/>
              </a:buClr>
              <a:buSzPts val="4200"/>
              <a:buFont typeface="Verdana"/>
              <a:buNone/>
              <a:defRPr sz="4200" b="1" i="0" u="none" strike="noStrike" cap="none">
                <a:solidFill>
                  <a:schemeClr val="dk2"/>
                </a:solidFill>
                <a:latin typeface="Verdana"/>
                <a:ea typeface="Verdana"/>
                <a:cs typeface="Verdana"/>
                <a:sym typeface="Verdana"/>
              </a:defRPr>
            </a:lvl1pPr>
            <a:lvl2pPr marR="0" lvl="1"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2pPr>
            <a:lvl3pPr marR="0" lvl="2"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3pPr>
            <a:lvl4pPr marR="0" lvl="3"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4pPr>
            <a:lvl5pPr marR="0" lvl="4"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5pPr>
            <a:lvl6pPr marR="0" lvl="5"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6pPr>
            <a:lvl7pPr marR="0" lvl="6"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7pPr>
            <a:lvl8pPr marR="0" lvl="7"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8pPr>
            <a:lvl9pPr marR="0" lvl="8"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9pPr>
          </a:lstStyle>
          <a:p>
            <a:r>
              <a:rPr lang="en-US" sz="2800" smtClean="0"/>
              <a:t>break &amp; continue</a:t>
            </a:r>
            <a:endParaRPr lang="en-US" sz="2800"/>
          </a:p>
        </p:txBody>
      </p:sp>
      <p:sp>
        <p:nvSpPr>
          <p:cNvPr id="5" name="TextBox 4"/>
          <p:cNvSpPr txBox="1"/>
          <p:nvPr/>
        </p:nvSpPr>
        <p:spPr>
          <a:xfrm>
            <a:off x="619200" y="911025"/>
            <a:ext cx="7722135" cy="1200329"/>
          </a:xfrm>
          <a:prstGeom prst="rect">
            <a:avLst/>
          </a:prstGeom>
          <a:noFill/>
        </p:spPr>
        <p:txBody>
          <a:bodyPr wrap="square" rtlCol="0">
            <a:spAutoFit/>
          </a:bodyPr>
          <a:lstStyle/>
          <a:p>
            <a:r>
              <a:rPr lang="en-US" sz="1800" smtClean="0"/>
              <a:t>Từ khóa break được sử dụng để dừng thực thi vòng lặp hoặc trong mệnh đề switch tại điều kiện đã được chỉ định.</a:t>
            </a:r>
          </a:p>
          <a:p>
            <a:r>
              <a:rPr lang="en-US" sz="1800" smtClean="0"/>
              <a:t>Đối với vòng lặp bên trong vòng lặp khác, nó chỉ stop vòng lặp bên trong đó</a:t>
            </a:r>
            <a:endParaRPr lang="en-US" sz="1800"/>
          </a:p>
        </p:txBody>
      </p:sp>
      <p:sp>
        <p:nvSpPr>
          <p:cNvPr id="6" name="Rectangle 5"/>
          <p:cNvSpPr/>
          <p:nvPr/>
        </p:nvSpPr>
        <p:spPr>
          <a:xfrm>
            <a:off x="619200" y="2111354"/>
            <a:ext cx="4572000" cy="1477328"/>
          </a:xfrm>
          <a:prstGeom prst="rect">
            <a:avLst/>
          </a:prstGeom>
        </p:spPr>
        <p:txBody>
          <a:bodyPr>
            <a:spAutoFit/>
          </a:bodyPr>
          <a:lstStyle/>
          <a:p>
            <a:r>
              <a:rPr lang="nn-NO" sz="1800">
                <a:solidFill>
                  <a:srgbClr val="AF00DB"/>
                </a:solidFill>
                <a:latin typeface="Consolas" panose="020B0609020204030204" pitchFamily="49" charset="0"/>
              </a:rPr>
              <a:t>for</a:t>
            </a:r>
            <a:r>
              <a:rPr lang="nn-NO" sz="1800">
                <a:latin typeface="Consolas" panose="020B0609020204030204" pitchFamily="49" charset="0"/>
              </a:rPr>
              <a:t>(</a:t>
            </a:r>
            <a:r>
              <a:rPr lang="nn-NO" sz="1800">
                <a:solidFill>
                  <a:srgbClr val="267F99"/>
                </a:solidFill>
                <a:latin typeface="Consolas" panose="020B0609020204030204" pitchFamily="49" charset="0"/>
              </a:rPr>
              <a:t>int</a:t>
            </a:r>
            <a:r>
              <a:rPr lang="nn-NO" sz="1800">
                <a:latin typeface="Consolas" panose="020B0609020204030204" pitchFamily="49" charset="0"/>
              </a:rPr>
              <a:t> </a:t>
            </a:r>
            <a:r>
              <a:rPr lang="nn-NO" sz="1800">
                <a:solidFill>
                  <a:srgbClr val="001080"/>
                </a:solidFill>
                <a:latin typeface="Consolas" panose="020B0609020204030204" pitchFamily="49" charset="0"/>
              </a:rPr>
              <a:t>i</a:t>
            </a:r>
            <a:r>
              <a:rPr lang="nn-NO" sz="1800">
                <a:latin typeface="Consolas" panose="020B0609020204030204" pitchFamily="49" charset="0"/>
              </a:rPr>
              <a:t> = </a:t>
            </a:r>
            <a:r>
              <a:rPr lang="nn-NO" sz="1800">
                <a:solidFill>
                  <a:srgbClr val="098658"/>
                </a:solidFill>
                <a:latin typeface="Consolas" panose="020B0609020204030204" pitchFamily="49" charset="0"/>
              </a:rPr>
              <a:t>0</a:t>
            </a:r>
            <a:r>
              <a:rPr lang="nn-NO" sz="1800">
                <a:latin typeface="Consolas" panose="020B0609020204030204" pitchFamily="49" charset="0"/>
              </a:rPr>
              <a:t>; </a:t>
            </a:r>
            <a:r>
              <a:rPr lang="nn-NO" sz="1800">
                <a:solidFill>
                  <a:srgbClr val="001080"/>
                </a:solidFill>
                <a:latin typeface="Consolas" panose="020B0609020204030204" pitchFamily="49" charset="0"/>
              </a:rPr>
              <a:t>i</a:t>
            </a:r>
            <a:r>
              <a:rPr lang="nn-NO" sz="1800">
                <a:latin typeface="Consolas" panose="020B0609020204030204" pitchFamily="49" charset="0"/>
              </a:rPr>
              <a:t> &lt; </a:t>
            </a:r>
            <a:r>
              <a:rPr lang="nn-NO" sz="1800">
                <a:solidFill>
                  <a:srgbClr val="098658"/>
                </a:solidFill>
                <a:latin typeface="Consolas" panose="020B0609020204030204" pitchFamily="49" charset="0"/>
              </a:rPr>
              <a:t>10</a:t>
            </a:r>
            <a:r>
              <a:rPr lang="nn-NO" sz="1800">
                <a:latin typeface="Consolas" panose="020B0609020204030204" pitchFamily="49" charset="0"/>
              </a:rPr>
              <a:t>; </a:t>
            </a:r>
            <a:r>
              <a:rPr lang="nn-NO" sz="1800">
                <a:solidFill>
                  <a:srgbClr val="001080"/>
                </a:solidFill>
                <a:latin typeface="Consolas" panose="020B0609020204030204" pitchFamily="49" charset="0"/>
              </a:rPr>
              <a:t>i</a:t>
            </a:r>
            <a:r>
              <a:rPr lang="nn-NO" sz="1800">
                <a:latin typeface="Consolas" panose="020B0609020204030204" pitchFamily="49" charset="0"/>
              </a:rPr>
              <a:t>++){</a:t>
            </a:r>
          </a:p>
          <a:p>
            <a:r>
              <a:rPr lang="nn-NO" sz="1800">
                <a:latin typeface="Consolas" panose="020B0609020204030204" pitchFamily="49" charset="0"/>
              </a:rPr>
              <a:t>    </a:t>
            </a:r>
            <a:r>
              <a:rPr lang="nn-NO" sz="1800" smtClean="0">
                <a:solidFill>
                  <a:srgbClr val="AF00DB"/>
                </a:solidFill>
                <a:latin typeface="Consolas" panose="020B0609020204030204" pitchFamily="49" charset="0"/>
              </a:rPr>
              <a:t>if</a:t>
            </a:r>
            <a:r>
              <a:rPr lang="nn-NO" sz="1800" smtClean="0">
                <a:latin typeface="Consolas" panose="020B0609020204030204" pitchFamily="49" charset="0"/>
              </a:rPr>
              <a:t>(</a:t>
            </a:r>
            <a:r>
              <a:rPr lang="nn-NO" sz="1800" smtClean="0">
                <a:solidFill>
                  <a:srgbClr val="001080"/>
                </a:solidFill>
                <a:latin typeface="Consolas" panose="020B0609020204030204" pitchFamily="49" charset="0"/>
              </a:rPr>
              <a:t>i</a:t>
            </a:r>
            <a:r>
              <a:rPr lang="nn-NO" sz="1800">
                <a:latin typeface="Consolas" panose="020B0609020204030204" pitchFamily="49" charset="0"/>
              </a:rPr>
              <a:t> == </a:t>
            </a:r>
            <a:r>
              <a:rPr lang="nn-NO" sz="1800">
                <a:solidFill>
                  <a:srgbClr val="098658"/>
                </a:solidFill>
                <a:latin typeface="Consolas" panose="020B0609020204030204" pitchFamily="49" charset="0"/>
              </a:rPr>
              <a:t>5</a:t>
            </a:r>
            <a:r>
              <a:rPr lang="nn-NO" sz="1800">
                <a:latin typeface="Consolas" panose="020B0609020204030204" pitchFamily="49" charset="0"/>
              </a:rPr>
              <a:t>)</a:t>
            </a:r>
          </a:p>
          <a:p>
            <a:r>
              <a:rPr lang="nn-NO" sz="1800">
                <a:latin typeface="Consolas" panose="020B0609020204030204" pitchFamily="49" charset="0"/>
              </a:rPr>
              <a:t>         </a:t>
            </a:r>
            <a:r>
              <a:rPr lang="nn-NO" sz="1800" smtClean="0">
                <a:solidFill>
                  <a:srgbClr val="AF00DB"/>
                </a:solidFill>
                <a:latin typeface="Consolas" panose="020B0609020204030204" pitchFamily="49" charset="0"/>
              </a:rPr>
              <a:t>break</a:t>
            </a:r>
            <a:r>
              <a:rPr lang="nn-NO" sz="1800">
                <a:latin typeface="Consolas" panose="020B0609020204030204" pitchFamily="49" charset="0"/>
              </a:rPr>
              <a:t>;</a:t>
            </a:r>
          </a:p>
          <a:p>
            <a:r>
              <a:rPr lang="nn-NO" sz="1800">
                <a:latin typeface="Consolas" panose="020B0609020204030204" pitchFamily="49" charset="0"/>
              </a:rPr>
              <a:t>    </a:t>
            </a:r>
            <a:r>
              <a:rPr lang="nn-NO" sz="1800" smtClean="0">
                <a:solidFill>
                  <a:srgbClr val="267F99"/>
                </a:solidFill>
                <a:latin typeface="Consolas" panose="020B0609020204030204" pitchFamily="49" charset="0"/>
              </a:rPr>
              <a:t>System</a:t>
            </a:r>
            <a:r>
              <a:rPr lang="nn-NO" sz="1800" smtClean="0">
                <a:latin typeface="Consolas" panose="020B0609020204030204" pitchFamily="49" charset="0"/>
              </a:rPr>
              <a:t>.</a:t>
            </a:r>
            <a:r>
              <a:rPr lang="nn-NO" sz="1800" smtClean="0">
                <a:solidFill>
                  <a:srgbClr val="0070C1"/>
                </a:solidFill>
                <a:latin typeface="Consolas" panose="020B0609020204030204" pitchFamily="49" charset="0"/>
              </a:rPr>
              <a:t>out</a:t>
            </a:r>
            <a:r>
              <a:rPr lang="nn-NO" sz="1800" smtClean="0">
                <a:latin typeface="Consolas" panose="020B0609020204030204" pitchFamily="49" charset="0"/>
              </a:rPr>
              <a:t>.</a:t>
            </a:r>
            <a:r>
              <a:rPr lang="nn-NO" sz="1800" smtClean="0">
                <a:solidFill>
                  <a:srgbClr val="795E26"/>
                </a:solidFill>
                <a:latin typeface="Consolas" panose="020B0609020204030204" pitchFamily="49" charset="0"/>
              </a:rPr>
              <a:t>print</a:t>
            </a:r>
            <a:r>
              <a:rPr lang="nn-NO" sz="1800" smtClean="0">
                <a:latin typeface="Consolas" panose="020B0609020204030204" pitchFamily="49" charset="0"/>
              </a:rPr>
              <a:t>(</a:t>
            </a:r>
            <a:r>
              <a:rPr lang="nn-NO" sz="1800" smtClean="0">
                <a:solidFill>
                  <a:srgbClr val="001080"/>
                </a:solidFill>
                <a:latin typeface="Consolas" panose="020B0609020204030204" pitchFamily="49" charset="0"/>
              </a:rPr>
              <a:t>i</a:t>
            </a:r>
            <a:r>
              <a:rPr lang="nn-NO" sz="1800">
                <a:latin typeface="Consolas" panose="020B0609020204030204" pitchFamily="49" charset="0"/>
              </a:rPr>
              <a:t>+</a:t>
            </a:r>
            <a:r>
              <a:rPr lang="nn-NO" sz="1800">
                <a:solidFill>
                  <a:srgbClr val="A31515"/>
                </a:solidFill>
                <a:latin typeface="Consolas" panose="020B0609020204030204" pitchFamily="49" charset="0"/>
              </a:rPr>
              <a:t>"</a:t>
            </a:r>
            <a:r>
              <a:rPr lang="nn-NO" sz="1800">
                <a:solidFill>
                  <a:srgbClr val="EE0000"/>
                </a:solidFill>
                <a:latin typeface="Consolas" panose="020B0609020204030204" pitchFamily="49" charset="0"/>
              </a:rPr>
              <a:t>\t</a:t>
            </a:r>
            <a:r>
              <a:rPr lang="nn-NO" sz="1800">
                <a:solidFill>
                  <a:srgbClr val="A31515"/>
                </a:solidFill>
                <a:latin typeface="Consolas" panose="020B0609020204030204" pitchFamily="49" charset="0"/>
              </a:rPr>
              <a:t>"</a:t>
            </a:r>
            <a:r>
              <a:rPr lang="nn-NO" sz="1800">
                <a:latin typeface="Consolas" panose="020B0609020204030204" pitchFamily="49" charset="0"/>
              </a:rPr>
              <a:t>);</a:t>
            </a:r>
          </a:p>
          <a:p>
            <a:r>
              <a:rPr lang="nn-NO" sz="1800" smtClean="0">
                <a:latin typeface="Consolas" panose="020B0609020204030204" pitchFamily="49" charset="0"/>
              </a:rPr>
              <a:t>}</a:t>
            </a:r>
            <a:endParaRPr lang="nn-NO" sz="1800">
              <a:latin typeface="Consolas" panose="020B0609020204030204" pitchFamily="49" charset="0"/>
            </a:endParaRPr>
          </a:p>
        </p:txBody>
      </p:sp>
      <p:sp>
        <p:nvSpPr>
          <p:cNvPr id="7" name="Rectangle 6"/>
          <p:cNvSpPr/>
          <p:nvPr/>
        </p:nvSpPr>
        <p:spPr>
          <a:xfrm>
            <a:off x="619200" y="4275462"/>
            <a:ext cx="2188800" cy="369332"/>
          </a:xfrm>
          <a:prstGeom prst="rect">
            <a:avLst/>
          </a:prstGeom>
        </p:spPr>
        <p:txBody>
          <a:bodyPr wrap="square">
            <a:spAutoFit/>
          </a:bodyPr>
          <a:lstStyle/>
          <a:p>
            <a:r>
              <a:rPr lang="en-US" sz="1800">
                <a:solidFill>
                  <a:srgbClr val="75BEFF"/>
                </a:solidFill>
                <a:latin typeface="Consolas" panose="020B0609020204030204" pitchFamily="49" charset="0"/>
              </a:rPr>
              <a:t>0 </a:t>
            </a:r>
            <a:r>
              <a:rPr lang="en-US" sz="1800" smtClean="0">
                <a:solidFill>
                  <a:srgbClr val="75BEFF"/>
                </a:solidFill>
                <a:latin typeface="Consolas" panose="020B0609020204030204" pitchFamily="49" charset="0"/>
              </a:rPr>
              <a:t> 1  </a:t>
            </a:r>
            <a:r>
              <a:rPr lang="en-US" sz="1800">
                <a:solidFill>
                  <a:srgbClr val="75BEFF"/>
                </a:solidFill>
                <a:latin typeface="Consolas" panose="020B0609020204030204" pitchFamily="49" charset="0"/>
              </a:rPr>
              <a:t>2 </a:t>
            </a:r>
            <a:r>
              <a:rPr lang="en-US" sz="1800" smtClean="0">
                <a:solidFill>
                  <a:srgbClr val="75BEFF"/>
                </a:solidFill>
                <a:latin typeface="Consolas" panose="020B0609020204030204" pitchFamily="49" charset="0"/>
              </a:rPr>
              <a:t> 3  </a:t>
            </a:r>
            <a:r>
              <a:rPr lang="en-US" sz="1800">
                <a:solidFill>
                  <a:srgbClr val="75BEFF"/>
                </a:solidFill>
                <a:latin typeface="Consolas" panose="020B0609020204030204" pitchFamily="49" charset="0"/>
              </a:rPr>
              <a:t>4</a:t>
            </a:r>
            <a:endParaRPr lang="en-US" sz="1800"/>
          </a:p>
        </p:txBody>
      </p:sp>
      <p:sp>
        <p:nvSpPr>
          <p:cNvPr id="8" name="TextBox 7"/>
          <p:cNvSpPr txBox="1"/>
          <p:nvPr/>
        </p:nvSpPr>
        <p:spPr>
          <a:xfrm>
            <a:off x="619200" y="4020773"/>
            <a:ext cx="2829600" cy="369332"/>
          </a:xfrm>
          <a:prstGeom prst="rect">
            <a:avLst/>
          </a:prstGeom>
          <a:noFill/>
        </p:spPr>
        <p:txBody>
          <a:bodyPr wrap="square" rtlCol="0">
            <a:spAutoFit/>
          </a:bodyPr>
          <a:lstStyle/>
          <a:p>
            <a:r>
              <a:rPr lang="en-US" sz="1800" smtClean="0"/>
              <a:t>Kết quả nhận được:</a:t>
            </a:r>
            <a:endParaRPr lang="en-US" sz="1800"/>
          </a:p>
        </p:txBody>
      </p:sp>
      <p:pic>
        <p:nvPicPr>
          <p:cNvPr id="9" name="Google Shape;88;p13"/>
          <p:cNvPicPr preferRelativeResize="0"/>
          <p:nvPr/>
        </p:nvPicPr>
        <p:blipFill>
          <a:blip r:embed="rId2" cstate="print">
            <a:alphaModFix/>
            <a:extLst>
              <a:ext uri="{28A0092B-C50C-407E-A947-70E740481C1C}">
                <a14:useLocalDpi xmlns:a14="http://schemas.microsoft.com/office/drawing/2010/main"/>
              </a:ext>
            </a:extLst>
          </a:blip>
          <a:stretch>
            <a:fillRect/>
          </a:stretch>
        </p:blipFill>
        <p:spPr>
          <a:xfrm>
            <a:off x="7845543" y="4572401"/>
            <a:ext cx="1121908" cy="391886"/>
          </a:xfrm>
          <a:prstGeom prst="rect">
            <a:avLst/>
          </a:prstGeom>
          <a:noFill/>
          <a:ln>
            <a:noFill/>
          </a:ln>
        </p:spPr>
      </p:pic>
    </p:spTree>
    <p:extLst>
      <p:ext uri="{BB962C8B-B14F-4D97-AF65-F5344CB8AC3E}">
        <p14:creationId xmlns:p14="http://schemas.microsoft.com/office/powerpoint/2010/main" val="9154888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4009" y="81885"/>
            <a:ext cx="7887326" cy="66447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2"/>
              </a:buClr>
              <a:buSzPts val="4200"/>
              <a:buFont typeface="Verdana"/>
              <a:buNone/>
              <a:defRPr sz="4200" b="1" i="0" u="none" strike="noStrike" cap="none">
                <a:solidFill>
                  <a:schemeClr val="dk2"/>
                </a:solidFill>
                <a:latin typeface="Verdana"/>
                <a:ea typeface="Verdana"/>
                <a:cs typeface="Verdana"/>
                <a:sym typeface="Verdana"/>
              </a:defRPr>
            </a:lvl1pPr>
            <a:lvl2pPr marR="0" lvl="1"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2pPr>
            <a:lvl3pPr marR="0" lvl="2"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3pPr>
            <a:lvl4pPr marR="0" lvl="3"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4pPr>
            <a:lvl5pPr marR="0" lvl="4"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5pPr>
            <a:lvl6pPr marR="0" lvl="5"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6pPr>
            <a:lvl7pPr marR="0" lvl="6"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7pPr>
            <a:lvl8pPr marR="0" lvl="7"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8pPr>
            <a:lvl9pPr marR="0" lvl="8"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9pPr>
          </a:lstStyle>
          <a:p>
            <a:r>
              <a:rPr lang="en-US" sz="2800" smtClean="0"/>
              <a:t>break &amp; continue</a:t>
            </a:r>
            <a:endParaRPr lang="en-US" sz="2800"/>
          </a:p>
        </p:txBody>
      </p:sp>
      <p:sp>
        <p:nvSpPr>
          <p:cNvPr id="5" name="TextBox 4"/>
          <p:cNvSpPr txBox="1"/>
          <p:nvPr/>
        </p:nvSpPr>
        <p:spPr>
          <a:xfrm>
            <a:off x="223200" y="903852"/>
            <a:ext cx="8654400" cy="1631216"/>
          </a:xfrm>
          <a:prstGeom prst="rect">
            <a:avLst/>
          </a:prstGeom>
          <a:noFill/>
        </p:spPr>
        <p:txBody>
          <a:bodyPr wrap="square" rtlCol="0">
            <a:spAutoFit/>
          </a:bodyPr>
          <a:lstStyle/>
          <a:p>
            <a:r>
              <a:rPr lang="en-US" sz="2000" smtClean="0"/>
              <a:t>Từ khóa continue được sử dụng để tiếp tục vòng lặp tại điều kiện đã được xác định. Với điều kiện đó, khối lệnh phía sau từ khóa continue sẽ không được thực thi</a:t>
            </a:r>
          </a:p>
          <a:p>
            <a:r>
              <a:rPr lang="en-US" sz="2000" smtClean="0"/>
              <a:t>Đối với vòng lặp bên trong vòng lặp khác, continue chỉ có tác dụng với vòng lặp bên trong đó</a:t>
            </a:r>
            <a:endParaRPr lang="en-US" sz="2000"/>
          </a:p>
        </p:txBody>
      </p:sp>
      <p:sp>
        <p:nvSpPr>
          <p:cNvPr id="6" name="Rectangle 5"/>
          <p:cNvSpPr/>
          <p:nvPr/>
        </p:nvSpPr>
        <p:spPr>
          <a:xfrm>
            <a:off x="223200" y="2512869"/>
            <a:ext cx="4572000" cy="1477328"/>
          </a:xfrm>
          <a:prstGeom prst="rect">
            <a:avLst/>
          </a:prstGeom>
        </p:spPr>
        <p:txBody>
          <a:bodyPr>
            <a:spAutoFit/>
          </a:bodyPr>
          <a:lstStyle/>
          <a:p>
            <a:r>
              <a:rPr lang="nn-NO" sz="1800">
                <a:solidFill>
                  <a:srgbClr val="AF00DB"/>
                </a:solidFill>
                <a:latin typeface="Consolas" panose="020B0609020204030204" pitchFamily="49" charset="0"/>
              </a:rPr>
              <a:t>for</a:t>
            </a:r>
            <a:r>
              <a:rPr lang="nn-NO" sz="1800">
                <a:latin typeface="Consolas" panose="020B0609020204030204" pitchFamily="49" charset="0"/>
              </a:rPr>
              <a:t> (</a:t>
            </a:r>
            <a:r>
              <a:rPr lang="nn-NO" sz="1800">
                <a:solidFill>
                  <a:srgbClr val="267F99"/>
                </a:solidFill>
                <a:latin typeface="Consolas" panose="020B0609020204030204" pitchFamily="49" charset="0"/>
              </a:rPr>
              <a:t>int</a:t>
            </a:r>
            <a:r>
              <a:rPr lang="nn-NO" sz="1800">
                <a:latin typeface="Consolas" panose="020B0609020204030204" pitchFamily="49" charset="0"/>
              </a:rPr>
              <a:t> </a:t>
            </a:r>
            <a:r>
              <a:rPr lang="nn-NO" sz="1800">
                <a:solidFill>
                  <a:srgbClr val="001080"/>
                </a:solidFill>
                <a:latin typeface="Consolas" panose="020B0609020204030204" pitchFamily="49" charset="0"/>
              </a:rPr>
              <a:t>i</a:t>
            </a:r>
            <a:r>
              <a:rPr lang="nn-NO" sz="1800">
                <a:latin typeface="Consolas" panose="020B0609020204030204" pitchFamily="49" charset="0"/>
              </a:rPr>
              <a:t> = </a:t>
            </a:r>
            <a:r>
              <a:rPr lang="nn-NO" sz="1800">
                <a:solidFill>
                  <a:srgbClr val="098658"/>
                </a:solidFill>
                <a:latin typeface="Consolas" panose="020B0609020204030204" pitchFamily="49" charset="0"/>
              </a:rPr>
              <a:t>2</a:t>
            </a:r>
            <a:r>
              <a:rPr lang="nn-NO" sz="1800">
                <a:latin typeface="Consolas" panose="020B0609020204030204" pitchFamily="49" charset="0"/>
              </a:rPr>
              <a:t>; </a:t>
            </a:r>
            <a:r>
              <a:rPr lang="nn-NO" sz="1800">
                <a:solidFill>
                  <a:srgbClr val="001080"/>
                </a:solidFill>
                <a:latin typeface="Consolas" panose="020B0609020204030204" pitchFamily="49" charset="0"/>
              </a:rPr>
              <a:t>i</a:t>
            </a:r>
            <a:r>
              <a:rPr lang="nn-NO" sz="1800">
                <a:latin typeface="Consolas" panose="020B0609020204030204" pitchFamily="49" charset="0"/>
              </a:rPr>
              <a:t> &lt; </a:t>
            </a:r>
            <a:r>
              <a:rPr lang="nn-NO" sz="1800">
                <a:solidFill>
                  <a:srgbClr val="098658"/>
                </a:solidFill>
                <a:latin typeface="Consolas" panose="020B0609020204030204" pitchFamily="49" charset="0"/>
              </a:rPr>
              <a:t>10</a:t>
            </a:r>
            <a:r>
              <a:rPr lang="nn-NO" sz="1800">
                <a:latin typeface="Consolas" panose="020B0609020204030204" pitchFamily="49" charset="0"/>
              </a:rPr>
              <a:t>; </a:t>
            </a:r>
            <a:r>
              <a:rPr lang="nn-NO" sz="1800">
                <a:solidFill>
                  <a:srgbClr val="001080"/>
                </a:solidFill>
                <a:latin typeface="Consolas" panose="020B0609020204030204" pitchFamily="49" charset="0"/>
              </a:rPr>
              <a:t>i</a:t>
            </a:r>
            <a:r>
              <a:rPr lang="nn-NO" sz="1800">
                <a:latin typeface="Consolas" panose="020B0609020204030204" pitchFamily="49" charset="0"/>
              </a:rPr>
              <a:t>++){</a:t>
            </a:r>
          </a:p>
          <a:p>
            <a:r>
              <a:rPr lang="nn-NO" sz="1800">
                <a:latin typeface="Consolas" panose="020B0609020204030204" pitchFamily="49" charset="0"/>
              </a:rPr>
              <a:t>    </a:t>
            </a:r>
            <a:r>
              <a:rPr lang="nn-NO" sz="1800" smtClean="0">
                <a:solidFill>
                  <a:srgbClr val="AF00DB"/>
                </a:solidFill>
                <a:latin typeface="Consolas" panose="020B0609020204030204" pitchFamily="49" charset="0"/>
              </a:rPr>
              <a:t>if</a:t>
            </a:r>
            <a:r>
              <a:rPr lang="nn-NO" sz="1800" smtClean="0">
                <a:latin typeface="Consolas" panose="020B0609020204030204" pitchFamily="49" charset="0"/>
              </a:rPr>
              <a:t>(</a:t>
            </a:r>
            <a:r>
              <a:rPr lang="nn-NO" sz="1800" smtClean="0">
                <a:solidFill>
                  <a:srgbClr val="001080"/>
                </a:solidFill>
                <a:latin typeface="Consolas" panose="020B0609020204030204" pitchFamily="49" charset="0"/>
              </a:rPr>
              <a:t>i</a:t>
            </a:r>
            <a:r>
              <a:rPr lang="nn-NO" sz="1800" smtClean="0">
                <a:latin typeface="Consolas" panose="020B0609020204030204" pitchFamily="49" charset="0"/>
              </a:rPr>
              <a:t>%</a:t>
            </a:r>
            <a:r>
              <a:rPr lang="nn-NO" sz="1800" smtClean="0">
                <a:solidFill>
                  <a:srgbClr val="098658"/>
                </a:solidFill>
                <a:latin typeface="Consolas" panose="020B0609020204030204" pitchFamily="49" charset="0"/>
              </a:rPr>
              <a:t>2</a:t>
            </a:r>
            <a:r>
              <a:rPr lang="nn-NO" sz="1800">
                <a:latin typeface="Consolas" panose="020B0609020204030204" pitchFamily="49" charset="0"/>
              </a:rPr>
              <a:t>==</a:t>
            </a:r>
            <a:r>
              <a:rPr lang="nn-NO" sz="1800">
                <a:solidFill>
                  <a:srgbClr val="098658"/>
                </a:solidFill>
                <a:latin typeface="Consolas" panose="020B0609020204030204" pitchFamily="49" charset="0"/>
              </a:rPr>
              <a:t>0</a:t>
            </a:r>
            <a:r>
              <a:rPr lang="nn-NO" sz="1800">
                <a:latin typeface="Consolas" panose="020B0609020204030204" pitchFamily="49" charset="0"/>
              </a:rPr>
              <a:t>){</a:t>
            </a:r>
          </a:p>
          <a:p>
            <a:r>
              <a:rPr lang="nn-NO" sz="1800">
                <a:latin typeface="Consolas" panose="020B0609020204030204" pitchFamily="49" charset="0"/>
              </a:rPr>
              <a:t>        </a:t>
            </a:r>
            <a:r>
              <a:rPr lang="nn-NO" sz="1800" smtClean="0">
                <a:solidFill>
                  <a:srgbClr val="AF00DB"/>
                </a:solidFill>
                <a:latin typeface="Consolas" panose="020B0609020204030204" pitchFamily="49" charset="0"/>
              </a:rPr>
              <a:t>continue</a:t>
            </a:r>
            <a:r>
              <a:rPr lang="nn-NO" sz="1800" smtClean="0">
                <a:latin typeface="Consolas" panose="020B0609020204030204" pitchFamily="49" charset="0"/>
              </a:rPr>
              <a:t>;</a:t>
            </a:r>
            <a:endParaRPr lang="nn-NO" sz="1800">
              <a:latin typeface="Consolas" panose="020B0609020204030204" pitchFamily="49" charset="0"/>
            </a:endParaRPr>
          </a:p>
          <a:p>
            <a:r>
              <a:rPr lang="nn-NO" sz="1800" smtClean="0">
                <a:latin typeface="Consolas" panose="020B0609020204030204" pitchFamily="49" charset="0"/>
              </a:rPr>
              <a:t>    </a:t>
            </a:r>
            <a:r>
              <a:rPr lang="nn-NO" sz="1800" smtClean="0">
                <a:solidFill>
                  <a:srgbClr val="267F99"/>
                </a:solidFill>
                <a:latin typeface="Consolas" panose="020B0609020204030204" pitchFamily="49" charset="0"/>
              </a:rPr>
              <a:t>System</a:t>
            </a:r>
            <a:r>
              <a:rPr lang="nn-NO" sz="1800" smtClean="0">
                <a:latin typeface="Consolas" panose="020B0609020204030204" pitchFamily="49" charset="0"/>
              </a:rPr>
              <a:t>.</a:t>
            </a:r>
            <a:r>
              <a:rPr lang="nn-NO" sz="1800" smtClean="0">
                <a:solidFill>
                  <a:srgbClr val="0070C1"/>
                </a:solidFill>
                <a:latin typeface="Consolas" panose="020B0609020204030204" pitchFamily="49" charset="0"/>
              </a:rPr>
              <a:t>out</a:t>
            </a:r>
            <a:r>
              <a:rPr lang="nn-NO" sz="1800" smtClean="0">
                <a:latin typeface="Consolas" panose="020B0609020204030204" pitchFamily="49" charset="0"/>
              </a:rPr>
              <a:t>.</a:t>
            </a:r>
            <a:r>
              <a:rPr lang="nn-NO" sz="1800" smtClean="0">
                <a:solidFill>
                  <a:srgbClr val="795E26"/>
                </a:solidFill>
                <a:latin typeface="Consolas" panose="020B0609020204030204" pitchFamily="49" charset="0"/>
              </a:rPr>
              <a:t>println</a:t>
            </a:r>
            <a:r>
              <a:rPr lang="nn-NO" sz="1800" smtClean="0">
                <a:latin typeface="Consolas" panose="020B0609020204030204" pitchFamily="49" charset="0"/>
              </a:rPr>
              <a:t>(</a:t>
            </a:r>
            <a:r>
              <a:rPr lang="nn-NO" sz="1800">
                <a:solidFill>
                  <a:srgbClr val="001080"/>
                </a:solidFill>
                <a:latin typeface="Consolas" panose="020B0609020204030204" pitchFamily="49" charset="0"/>
              </a:rPr>
              <a:t>i</a:t>
            </a:r>
            <a:r>
              <a:rPr lang="nn-NO" sz="1800">
                <a:latin typeface="Consolas" panose="020B0609020204030204" pitchFamily="49" charset="0"/>
              </a:rPr>
              <a:t>+</a:t>
            </a:r>
            <a:r>
              <a:rPr lang="nn-NO" sz="1800">
                <a:solidFill>
                  <a:srgbClr val="A31515"/>
                </a:solidFill>
                <a:latin typeface="Consolas" panose="020B0609020204030204" pitchFamily="49" charset="0"/>
              </a:rPr>
              <a:t>"</a:t>
            </a:r>
            <a:r>
              <a:rPr lang="nn-NO" sz="1800">
                <a:solidFill>
                  <a:srgbClr val="EE0000"/>
                </a:solidFill>
                <a:latin typeface="Consolas" panose="020B0609020204030204" pitchFamily="49" charset="0"/>
              </a:rPr>
              <a:t>\t</a:t>
            </a:r>
            <a:r>
              <a:rPr lang="nn-NO" sz="1800" smtClean="0">
                <a:solidFill>
                  <a:srgbClr val="A31515"/>
                </a:solidFill>
                <a:latin typeface="Consolas" panose="020B0609020204030204" pitchFamily="49" charset="0"/>
              </a:rPr>
              <a:t>"</a:t>
            </a:r>
            <a:r>
              <a:rPr lang="nn-NO" sz="1800" smtClean="0">
                <a:latin typeface="Consolas" panose="020B0609020204030204" pitchFamily="49" charset="0"/>
              </a:rPr>
              <a:t>);</a:t>
            </a:r>
          </a:p>
          <a:p>
            <a:r>
              <a:rPr lang="nn-NO" sz="1800" smtClean="0">
                <a:latin typeface="Consolas" panose="020B0609020204030204" pitchFamily="49" charset="0"/>
              </a:rPr>
              <a:t>}</a:t>
            </a:r>
            <a:endParaRPr lang="nn-NO" sz="1800">
              <a:latin typeface="Consolas" panose="020B0609020204030204" pitchFamily="49" charset="0"/>
            </a:endParaRPr>
          </a:p>
        </p:txBody>
      </p:sp>
      <p:sp>
        <p:nvSpPr>
          <p:cNvPr id="7" name="Rectangle 6"/>
          <p:cNvSpPr/>
          <p:nvPr/>
        </p:nvSpPr>
        <p:spPr>
          <a:xfrm>
            <a:off x="223200" y="4513417"/>
            <a:ext cx="1957587" cy="369332"/>
          </a:xfrm>
          <a:prstGeom prst="rect">
            <a:avLst/>
          </a:prstGeom>
        </p:spPr>
        <p:txBody>
          <a:bodyPr wrap="none">
            <a:spAutoFit/>
          </a:bodyPr>
          <a:lstStyle/>
          <a:p>
            <a:r>
              <a:rPr lang="en-US" sz="1800" smtClean="0">
                <a:solidFill>
                  <a:srgbClr val="75BEFF"/>
                </a:solidFill>
                <a:latin typeface="Consolas" panose="020B0609020204030204" pitchFamily="49" charset="0"/>
              </a:rPr>
              <a:t>3   5   7   9 </a:t>
            </a:r>
            <a:endParaRPr lang="en-US" sz="1800"/>
          </a:p>
        </p:txBody>
      </p:sp>
      <p:sp>
        <p:nvSpPr>
          <p:cNvPr id="8" name="TextBox 7"/>
          <p:cNvSpPr txBox="1"/>
          <p:nvPr/>
        </p:nvSpPr>
        <p:spPr>
          <a:xfrm>
            <a:off x="223200" y="4144085"/>
            <a:ext cx="2959200" cy="369332"/>
          </a:xfrm>
          <a:prstGeom prst="rect">
            <a:avLst/>
          </a:prstGeom>
          <a:noFill/>
        </p:spPr>
        <p:txBody>
          <a:bodyPr wrap="square" rtlCol="0">
            <a:spAutoFit/>
          </a:bodyPr>
          <a:lstStyle/>
          <a:p>
            <a:r>
              <a:rPr lang="en-US" sz="1800" smtClean="0"/>
              <a:t>Kết quả nhận được:</a:t>
            </a:r>
            <a:endParaRPr lang="en-US" sz="1800"/>
          </a:p>
        </p:txBody>
      </p:sp>
      <p:pic>
        <p:nvPicPr>
          <p:cNvPr id="9" name="Google Shape;88;p13"/>
          <p:cNvPicPr preferRelativeResize="0"/>
          <p:nvPr/>
        </p:nvPicPr>
        <p:blipFill>
          <a:blip r:embed="rId2" cstate="print">
            <a:alphaModFix/>
            <a:extLst>
              <a:ext uri="{28A0092B-C50C-407E-A947-70E740481C1C}">
                <a14:useLocalDpi xmlns:a14="http://schemas.microsoft.com/office/drawing/2010/main"/>
              </a:ext>
            </a:extLst>
          </a:blip>
          <a:stretch>
            <a:fillRect/>
          </a:stretch>
        </p:blipFill>
        <p:spPr>
          <a:xfrm>
            <a:off x="7845543" y="4572401"/>
            <a:ext cx="1121908" cy="391886"/>
          </a:xfrm>
          <a:prstGeom prst="rect">
            <a:avLst/>
          </a:prstGeom>
          <a:noFill/>
          <a:ln>
            <a:noFill/>
          </a:ln>
        </p:spPr>
      </p:pic>
    </p:spTree>
    <p:extLst>
      <p:ext uri="{BB962C8B-B14F-4D97-AF65-F5344CB8AC3E}">
        <p14:creationId xmlns:p14="http://schemas.microsoft.com/office/powerpoint/2010/main" val="9729881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4009" y="89085"/>
            <a:ext cx="7887326" cy="66447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2"/>
              </a:buClr>
              <a:buSzPts val="4200"/>
              <a:buFont typeface="Verdana"/>
              <a:buNone/>
              <a:defRPr sz="4200" b="1" i="0" u="none" strike="noStrike" cap="none">
                <a:solidFill>
                  <a:schemeClr val="dk2"/>
                </a:solidFill>
                <a:latin typeface="Verdana"/>
                <a:ea typeface="Verdana"/>
                <a:cs typeface="Verdana"/>
                <a:sym typeface="Verdana"/>
              </a:defRPr>
            </a:lvl1pPr>
            <a:lvl2pPr marR="0" lvl="1"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2pPr>
            <a:lvl3pPr marR="0" lvl="2"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3pPr>
            <a:lvl4pPr marR="0" lvl="3"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4pPr>
            <a:lvl5pPr marR="0" lvl="4"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5pPr>
            <a:lvl6pPr marR="0" lvl="5"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6pPr>
            <a:lvl7pPr marR="0" lvl="6"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7pPr>
            <a:lvl8pPr marR="0" lvl="7"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8pPr>
            <a:lvl9pPr marR="0" lvl="8"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9pPr>
          </a:lstStyle>
          <a:p>
            <a:r>
              <a:rPr lang="en-US" sz="2800" smtClean="0"/>
              <a:t>Exercise</a:t>
            </a:r>
            <a:endParaRPr lang="en-US" sz="2800"/>
          </a:p>
        </p:txBody>
      </p:sp>
      <p:sp>
        <p:nvSpPr>
          <p:cNvPr id="5" name="TextBox 4"/>
          <p:cNvSpPr txBox="1"/>
          <p:nvPr/>
        </p:nvSpPr>
        <p:spPr>
          <a:xfrm>
            <a:off x="216000" y="848025"/>
            <a:ext cx="8751451" cy="1015663"/>
          </a:xfrm>
          <a:prstGeom prst="rect">
            <a:avLst/>
          </a:prstGeom>
          <a:noFill/>
        </p:spPr>
        <p:txBody>
          <a:bodyPr wrap="square" rtlCol="0">
            <a:spAutoFit/>
          </a:bodyPr>
          <a:lstStyle/>
          <a:p>
            <a:r>
              <a:rPr lang="en-US" sz="2000" smtClean="0"/>
              <a:t>Viết một chương trình để in ra các số từ 1 đến 100. Trong đó những số nào chia hết cho 3  thì in chữ “Fizz”, những số chia hết cho 5 thì in chữ “Buzz”, còn những số chia hết cho cả 3 và 5 thì in chữ “FizzBuzz”</a:t>
            </a:r>
            <a:endParaRPr lang="en-US" sz="200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18016" y="2013063"/>
            <a:ext cx="5213268" cy="2792823"/>
          </a:xfrm>
          <a:prstGeom prst="rect">
            <a:avLst/>
          </a:prstGeom>
        </p:spPr>
      </p:pic>
      <p:pic>
        <p:nvPicPr>
          <p:cNvPr id="7" name="Google Shape;88;p13"/>
          <p:cNvPicPr preferRelativeResize="0"/>
          <p:nvPr/>
        </p:nvPicPr>
        <p:blipFill>
          <a:blip r:embed="rId3" cstate="print">
            <a:alphaModFix/>
            <a:extLst>
              <a:ext uri="{28A0092B-C50C-407E-A947-70E740481C1C}">
                <a14:useLocalDpi xmlns:a14="http://schemas.microsoft.com/office/drawing/2010/main"/>
              </a:ext>
            </a:extLst>
          </a:blip>
          <a:stretch>
            <a:fillRect/>
          </a:stretch>
        </p:blipFill>
        <p:spPr>
          <a:xfrm>
            <a:off x="7845543" y="4572401"/>
            <a:ext cx="1121908" cy="391886"/>
          </a:xfrm>
          <a:prstGeom prst="rect">
            <a:avLst/>
          </a:prstGeom>
          <a:noFill/>
          <a:ln>
            <a:noFill/>
          </a:ln>
        </p:spPr>
      </p:pic>
    </p:spTree>
    <p:extLst>
      <p:ext uri="{BB962C8B-B14F-4D97-AF65-F5344CB8AC3E}">
        <p14:creationId xmlns:p14="http://schemas.microsoft.com/office/powerpoint/2010/main" val="22138798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7600" y="1022400"/>
            <a:ext cx="4190400" cy="1938992"/>
          </a:xfrm>
          <a:prstGeom prst="rect">
            <a:avLst/>
          </a:prstGeom>
          <a:noFill/>
        </p:spPr>
        <p:txBody>
          <a:bodyPr wrap="square" rtlCol="0">
            <a:spAutoFit/>
          </a:bodyPr>
          <a:lstStyle/>
          <a:p>
            <a:r>
              <a:rPr lang="en-US" sz="2000" smtClean="0"/>
              <a:t>V</a:t>
            </a:r>
            <a:r>
              <a:rPr lang="vi-VN" sz="2000" smtClean="0"/>
              <a:t>iết </a:t>
            </a:r>
            <a:r>
              <a:rPr lang="vi-VN" sz="2000"/>
              <a:t>chương trình cho phép nhập vào một số nguyên n ( n &lt; 1000 )</a:t>
            </a:r>
          </a:p>
          <a:p>
            <a:r>
              <a:rPr lang="vi-VN" sz="2000"/>
              <a:t>In ra tất cả số nguyên tố trong khoảng từ 0 - n.</a:t>
            </a:r>
          </a:p>
          <a:p>
            <a:r>
              <a:rPr lang="vi-VN" sz="2000"/>
              <a:t/>
            </a:r>
            <a:br>
              <a:rPr lang="vi-VN" sz="2000"/>
            </a:br>
            <a:endParaRPr lang="en-US" sz="2000"/>
          </a:p>
        </p:txBody>
      </p:sp>
      <p:sp>
        <p:nvSpPr>
          <p:cNvPr id="8" name="Title 1"/>
          <p:cNvSpPr txBox="1">
            <a:spLocks/>
          </p:cNvSpPr>
          <p:nvPr/>
        </p:nvSpPr>
        <p:spPr>
          <a:xfrm>
            <a:off x="454009" y="89085"/>
            <a:ext cx="7887326" cy="66447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2"/>
              </a:buClr>
              <a:buSzPts val="4200"/>
              <a:buFont typeface="Verdana"/>
              <a:buNone/>
              <a:defRPr sz="4200" b="1" i="0" u="none" strike="noStrike" cap="none">
                <a:solidFill>
                  <a:schemeClr val="dk2"/>
                </a:solidFill>
                <a:latin typeface="Verdana"/>
                <a:ea typeface="Verdana"/>
                <a:cs typeface="Verdana"/>
                <a:sym typeface="Verdana"/>
              </a:defRPr>
            </a:lvl1pPr>
            <a:lvl2pPr marR="0" lvl="1"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2pPr>
            <a:lvl3pPr marR="0" lvl="2"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3pPr>
            <a:lvl4pPr marR="0" lvl="3"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4pPr>
            <a:lvl5pPr marR="0" lvl="4"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5pPr>
            <a:lvl6pPr marR="0" lvl="5"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6pPr>
            <a:lvl7pPr marR="0" lvl="6"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7pPr>
            <a:lvl8pPr marR="0" lvl="7"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8pPr>
            <a:lvl9pPr marR="0" lvl="8"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9pPr>
          </a:lstStyle>
          <a:p>
            <a:r>
              <a:rPr lang="en-US" sz="2800" smtClean="0"/>
              <a:t>Exercise</a:t>
            </a:r>
            <a:endParaRPr lang="en-US" sz="2800"/>
          </a:p>
        </p:txBody>
      </p:sp>
      <p:pic>
        <p:nvPicPr>
          <p:cNvPr id="1026" name="Picture 2" descr="Code kiểm tra số nguyên tố trong C/C++ và Java kèm giải thíc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94400" y="1022400"/>
            <a:ext cx="4004131" cy="372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13952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4009" y="89085"/>
            <a:ext cx="7887326" cy="66447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2"/>
              </a:buClr>
              <a:buSzPts val="4200"/>
              <a:buFont typeface="Verdana"/>
              <a:buNone/>
              <a:defRPr sz="4200" b="1" i="0" u="none" strike="noStrike" cap="none">
                <a:solidFill>
                  <a:schemeClr val="dk2"/>
                </a:solidFill>
                <a:latin typeface="Verdana"/>
                <a:ea typeface="Verdana"/>
                <a:cs typeface="Verdana"/>
                <a:sym typeface="Verdana"/>
              </a:defRPr>
            </a:lvl1pPr>
            <a:lvl2pPr marR="0" lvl="1"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2pPr>
            <a:lvl3pPr marR="0" lvl="2"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3pPr>
            <a:lvl4pPr marR="0" lvl="3"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4pPr>
            <a:lvl5pPr marR="0" lvl="4"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5pPr>
            <a:lvl6pPr marR="0" lvl="5"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6pPr>
            <a:lvl7pPr marR="0" lvl="6"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7pPr>
            <a:lvl8pPr marR="0" lvl="7"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8pPr>
            <a:lvl9pPr marR="0" lvl="8"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9pPr>
          </a:lstStyle>
          <a:p>
            <a:r>
              <a:rPr lang="en-US" sz="2400" smtClean="0"/>
              <a:t>Câu lệnh if</a:t>
            </a:r>
            <a:endParaRPr lang="en-US" sz="2400"/>
          </a:p>
        </p:txBody>
      </p:sp>
      <p:sp>
        <p:nvSpPr>
          <p:cNvPr id="5" name="TextBox 4"/>
          <p:cNvSpPr txBox="1"/>
          <p:nvPr/>
        </p:nvSpPr>
        <p:spPr>
          <a:xfrm>
            <a:off x="936000" y="1207781"/>
            <a:ext cx="1324800" cy="369332"/>
          </a:xfrm>
          <a:prstGeom prst="rect">
            <a:avLst/>
          </a:prstGeom>
          <a:noFill/>
        </p:spPr>
        <p:txBody>
          <a:bodyPr wrap="square" rtlCol="0">
            <a:spAutoFit/>
          </a:bodyPr>
          <a:lstStyle/>
          <a:p>
            <a:r>
              <a:rPr lang="en-US" sz="1800" smtClean="0"/>
              <a:t>Dạng 1:</a:t>
            </a:r>
            <a:endParaRPr lang="en-US" sz="1800"/>
          </a:p>
        </p:txBody>
      </p:sp>
      <p:sp>
        <p:nvSpPr>
          <p:cNvPr id="6" name="Rectangle 5"/>
          <p:cNvSpPr/>
          <p:nvPr/>
        </p:nvSpPr>
        <p:spPr>
          <a:xfrm>
            <a:off x="936000" y="1690543"/>
            <a:ext cx="4572000" cy="923330"/>
          </a:xfrm>
          <a:prstGeom prst="rect">
            <a:avLst/>
          </a:prstGeom>
        </p:spPr>
        <p:txBody>
          <a:bodyPr>
            <a:spAutoFit/>
          </a:bodyPr>
          <a:lstStyle/>
          <a:p>
            <a:r>
              <a:rPr lang="en-US" sz="1800" smtClean="0">
                <a:solidFill>
                  <a:srgbClr val="AF00DB"/>
                </a:solidFill>
                <a:latin typeface="Consolas" panose="020B0609020204030204" pitchFamily="49" charset="0"/>
              </a:rPr>
              <a:t>if</a:t>
            </a:r>
            <a:r>
              <a:rPr lang="en-US" sz="1800" smtClean="0">
                <a:latin typeface="Consolas" panose="020B0609020204030204" pitchFamily="49" charset="0"/>
              </a:rPr>
              <a:t>(</a:t>
            </a:r>
            <a:r>
              <a:rPr lang="en-US" sz="1800" smtClean="0">
                <a:solidFill>
                  <a:srgbClr val="001080"/>
                </a:solidFill>
                <a:latin typeface="Consolas" panose="020B0609020204030204" pitchFamily="49" charset="0"/>
              </a:rPr>
              <a:t>&lt;Điều kiện</a:t>
            </a:r>
            <a:r>
              <a:rPr lang="en-US" sz="1800" smtClean="0">
                <a:latin typeface="Consolas" panose="020B0609020204030204" pitchFamily="49" charset="0"/>
              </a:rPr>
              <a:t>){</a:t>
            </a:r>
            <a:endParaRPr lang="en-US" sz="1800">
              <a:latin typeface="Consolas" panose="020B0609020204030204" pitchFamily="49" charset="0"/>
            </a:endParaRPr>
          </a:p>
          <a:p>
            <a:r>
              <a:rPr lang="en-US" sz="1800">
                <a:latin typeface="Consolas" panose="020B0609020204030204" pitchFamily="49" charset="0"/>
              </a:rPr>
              <a:t>     </a:t>
            </a:r>
            <a:r>
              <a:rPr lang="en-US" sz="1800" smtClean="0">
                <a:solidFill>
                  <a:srgbClr val="267F99"/>
                </a:solidFill>
                <a:latin typeface="Consolas" panose="020B0609020204030204" pitchFamily="49" charset="0"/>
              </a:rPr>
              <a:t>&lt;Khối lệnh&gt;</a:t>
            </a:r>
            <a:r>
              <a:rPr lang="en-US" sz="1800" smtClean="0">
                <a:latin typeface="Consolas" panose="020B0609020204030204" pitchFamily="49" charset="0"/>
              </a:rPr>
              <a:t>;</a:t>
            </a:r>
            <a:endParaRPr lang="en-US" sz="1800">
              <a:latin typeface="Consolas" panose="020B0609020204030204" pitchFamily="49" charset="0"/>
            </a:endParaRPr>
          </a:p>
          <a:p>
            <a:r>
              <a:rPr lang="en-US" sz="1800" smtClean="0">
                <a:latin typeface="Consolas" panose="020B0609020204030204" pitchFamily="49" charset="0"/>
              </a:rPr>
              <a:t>}</a:t>
            </a:r>
            <a:endParaRPr lang="en-US" sz="1800">
              <a:latin typeface="Consolas" panose="020B0609020204030204" pitchFamily="49" charset="0"/>
            </a:endParaRPr>
          </a:p>
        </p:txBody>
      </p:sp>
      <p:sp>
        <p:nvSpPr>
          <p:cNvPr id="7" name="Rounded Rectangle 6"/>
          <p:cNvSpPr/>
          <p:nvPr/>
        </p:nvSpPr>
        <p:spPr>
          <a:xfrm>
            <a:off x="5013618" y="200973"/>
            <a:ext cx="1353600" cy="662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smtClean="0">
                <a:solidFill>
                  <a:schemeClr val="bg2"/>
                </a:solidFill>
              </a:rPr>
              <a:t>Vào</a:t>
            </a:r>
          </a:p>
        </p:txBody>
      </p:sp>
      <p:sp>
        <p:nvSpPr>
          <p:cNvPr id="8" name="Rounded Rectangle 7"/>
          <p:cNvSpPr/>
          <p:nvPr/>
        </p:nvSpPr>
        <p:spPr>
          <a:xfrm>
            <a:off x="5013617" y="4262644"/>
            <a:ext cx="1353600" cy="662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smtClean="0">
                <a:solidFill>
                  <a:schemeClr val="bg2"/>
                </a:solidFill>
              </a:rPr>
              <a:t>Ra</a:t>
            </a:r>
          </a:p>
        </p:txBody>
      </p:sp>
      <p:sp>
        <p:nvSpPr>
          <p:cNvPr id="9" name="Diamond 8"/>
          <p:cNvSpPr/>
          <p:nvPr/>
        </p:nvSpPr>
        <p:spPr>
          <a:xfrm>
            <a:off x="4295487" y="1252800"/>
            <a:ext cx="2789863" cy="1290538"/>
          </a:xfrm>
          <a:prstGeom prst="diamond">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smtClean="0">
                <a:solidFill>
                  <a:schemeClr val="bg2"/>
                </a:solidFill>
              </a:rPr>
              <a:t>Điều kiện</a:t>
            </a:r>
            <a:endParaRPr lang="en-US" sz="1800">
              <a:solidFill>
                <a:schemeClr val="bg2"/>
              </a:solidFill>
            </a:endParaRPr>
          </a:p>
        </p:txBody>
      </p:sp>
      <p:sp>
        <p:nvSpPr>
          <p:cNvPr id="10" name="Rectangle 9"/>
          <p:cNvSpPr/>
          <p:nvPr/>
        </p:nvSpPr>
        <p:spPr>
          <a:xfrm>
            <a:off x="4708799" y="3056017"/>
            <a:ext cx="1963237" cy="70808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smtClean="0">
                <a:solidFill>
                  <a:schemeClr val="bg2"/>
                </a:solidFill>
              </a:rPr>
              <a:t>Khối lệnh</a:t>
            </a:r>
            <a:endParaRPr lang="en-US" sz="1800">
              <a:solidFill>
                <a:schemeClr val="bg2"/>
              </a:solidFill>
            </a:endParaRPr>
          </a:p>
        </p:txBody>
      </p:sp>
      <p:cxnSp>
        <p:nvCxnSpPr>
          <p:cNvPr id="12" name="Straight Arrow Connector 11"/>
          <p:cNvCxnSpPr>
            <a:stCxn id="7" idx="2"/>
            <a:endCxn id="9" idx="0"/>
          </p:cNvCxnSpPr>
          <p:nvPr/>
        </p:nvCxnSpPr>
        <p:spPr>
          <a:xfrm>
            <a:off x="5690418" y="863373"/>
            <a:ext cx="1" cy="389427"/>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9" idx="2"/>
            <a:endCxn id="10" idx="0"/>
          </p:cNvCxnSpPr>
          <p:nvPr/>
        </p:nvCxnSpPr>
        <p:spPr>
          <a:xfrm flipH="1">
            <a:off x="5690418" y="2543338"/>
            <a:ext cx="1" cy="512679"/>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10" idx="2"/>
            <a:endCxn id="8" idx="0"/>
          </p:cNvCxnSpPr>
          <p:nvPr/>
        </p:nvCxnSpPr>
        <p:spPr>
          <a:xfrm flipH="1">
            <a:off x="5690417" y="3764100"/>
            <a:ext cx="1" cy="498544"/>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8" name="Elbow Connector 17"/>
          <p:cNvCxnSpPr>
            <a:stCxn id="9" idx="3"/>
          </p:cNvCxnSpPr>
          <p:nvPr/>
        </p:nvCxnSpPr>
        <p:spPr>
          <a:xfrm flipH="1">
            <a:off x="5690417" y="1898069"/>
            <a:ext cx="1394933" cy="2177131"/>
          </a:xfrm>
          <a:prstGeom prst="bentConnector4">
            <a:avLst>
              <a:gd name="adj1" fmla="val -34970"/>
              <a:gd name="adj2" fmla="val 99544"/>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716635" y="2596219"/>
            <a:ext cx="991951" cy="369332"/>
          </a:xfrm>
          <a:prstGeom prst="rect">
            <a:avLst/>
          </a:prstGeom>
          <a:noFill/>
        </p:spPr>
        <p:txBody>
          <a:bodyPr wrap="square" rtlCol="0">
            <a:spAutoFit/>
          </a:bodyPr>
          <a:lstStyle/>
          <a:p>
            <a:r>
              <a:rPr lang="en-US" sz="1800" smtClean="0"/>
              <a:t>Đúng</a:t>
            </a:r>
            <a:endParaRPr lang="en-US" sz="1800"/>
          </a:p>
        </p:txBody>
      </p:sp>
      <p:sp>
        <p:nvSpPr>
          <p:cNvPr id="22" name="TextBox 21"/>
          <p:cNvSpPr txBox="1"/>
          <p:nvPr/>
        </p:nvSpPr>
        <p:spPr>
          <a:xfrm>
            <a:off x="7170467" y="1577113"/>
            <a:ext cx="991951" cy="369332"/>
          </a:xfrm>
          <a:prstGeom prst="rect">
            <a:avLst/>
          </a:prstGeom>
          <a:noFill/>
        </p:spPr>
        <p:txBody>
          <a:bodyPr wrap="square" rtlCol="0">
            <a:spAutoFit/>
          </a:bodyPr>
          <a:lstStyle/>
          <a:p>
            <a:r>
              <a:rPr lang="en-US" sz="1800" smtClean="0"/>
              <a:t>Sai</a:t>
            </a:r>
            <a:endParaRPr lang="en-US" sz="1800"/>
          </a:p>
        </p:txBody>
      </p:sp>
      <p:pic>
        <p:nvPicPr>
          <p:cNvPr id="26" name="Google Shape;88;p13"/>
          <p:cNvPicPr preferRelativeResize="0"/>
          <p:nvPr/>
        </p:nvPicPr>
        <p:blipFill>
          <a:blip r:embed="rId2" cstate="print">
            <a:alphaModFix/>
            <a:extLst>
              <a:ext uri="{28A0092B-C50C-407E-A947-70E740481C1C}">
                <a14:useLocalDpi xmlns:a14="http://schemas.microsoft.com/office/drawing/2010/main"/>
              </a:ext>
            </a:extLst>
          </a:blip>
          <a:stretch>
            <a:fillRect/>
          </a:stretch>
        </p:blipFill>
        <p:spPr>
          <a:xfrm>
            <a:off x="7357385" y="4342675"/>
            <a:ext cx="1610066" cy="621612"/>
          </a:xfrm>
          <a:prstGeom prst="rect">
            <a:avLst/>
          </a:prstGeom>
          <a:noFill/>
          <a:ln>
            <a:noFill/>
          </a:ln>
        </p:spPr>
      </p:pic>
    </p:spTree>
    <p:extLst>
      <p:ext uri="{BB962C8B-B14F-4D97-AF65-F5344CB8AC3E}">
        <p14:creationId xmlns:p14="http://schemas.microsoft.com/office/powerpoint/2010/main" val="28693959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4009" y="89085"/>
            <a:ext cx="7887326" cy="66447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2"/>
              </a:buClr>
              <a:buSzPts val="4200"/>
              <a:buFont typeface="Verdana"/>
              <a:buNone/>
              <a:defRPr sz="4200" b="1" i="0" u="none" strike="noStrike" cap="none">
                <a:solidFill>
                  <a:schemeClr val="dk2"/>
                </a:solidFill>
                <a:latin typeface="Verdana"/>
                <a:ea typeface="Verdana"/>
                <a:cs typeface="Verdana"/>
                <a:sym typeface="Verdana"/>
              </a:defRPr>
            </a:lvl1pPr>
            <a:lvl2pPr marR="0" lvl="1"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2pPr>
            <a:lvl3pPr marR="0" lvl="2"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3pPr>
            <a:lvl4pPr marR="0" lvl="3"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4pPr>
            <a:lvl5pPr marR="0" lvl="4"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5pPr>
            <a:lvl6pPr marR="0" lvl="5"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6pPr>
            <a:lvl7pPr marR="0" lvl="6"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7pPr>
            <a:lvl8pPr marR="0" lvl="7"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8pPr>
            <a:lvl9pPr marR="0" lvl="8"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9pPr>
          </a:lstStyle>
          <a:p>
            <a:r>
              <a:rPr lang="en-US" sz="2400" smtClean="0"/>
              <a:t>Câu lệnh if</a:t>
            </a:r>
            <a:endParaRPr lang="en-US" sz="2400"/>
          </a:p>
        </p:txBody>
      </p:sp>
      <p:sp>
        <p:nvSpPr>
          <p:cNvPr id="5" name="TextBox 4"/>
          <p:cNvSpPr txBox="1"/>
          <p:nvPr/>
        </p:nvSpPr>
        <p:spPr>
          <a:xfrm>
            <a:off x="802800" y="1245791"/>
            <a:ext cx="1908000" cy="369332"/>
          </a:xfrm>
          <a:prstGeom prst="rect">
            <a:avLst/>
          </a:prstGeom>
          <a:noFill/>
        </p:spPr>
        <p:txBody>
          <a:bodyPr wrap="square" rtlCol="0">
            <a:spAutoFit/>
          </a:bodyPr>
          <a:lstStyle/>
          <a:p>
            <a:r>
              <a:rPr lang="en-US" sz="1800" smtClean="0"/>
              <a:t>Dạng 2:</a:t>
            </a:r>
            <a:endParaRPr lang="en-US" sz="1800"/>
          </a:p>
        </p:txBody>
      </p:sp>
      <p:sp>
        <p:nvSpPr>
          <p:cNvPr id="6" name="Rectangle 5"/>
          <p:cNvSpPr/>
          <p:nvPr/>
        </p:nvSpPr>
        <p:spPr>
          <a:xfrm>
            <a:off x="802800" y="1786404"/>
            <a:ext cx="4572000" cy="1477328"/>
          </a:xfrm>
          <a:prstGeom prst="rect">
            <a:avLst/>
          </a:prstGeom>
        </p:spPr>
        <p:txBody>
          <a:bodyPr>
            <a:spAutoFit/>
          </a:bodyPr>
          <a:lstStyle/>
          <a:p>
            <a:r>
              <a:rPr lang="en-US" sz="1800">
                <a:solidFill>
                  <a:srgbClr val="AF00DB"/>
                </a:solidFill>
                <a:latin typeface="Consolas" panose="020B0609020204030204" pitchFamily="49" charset="0"/>
              </a:rPr>
              <a:t>if</a:t>
            </a:r>
            <a:r>
              <a:rPr lang="en-US" sz="1800" smtClean="0">
                <a:latin typeface="Consolas" panose="020B0609020204030204" pitchFamily="49" charset="0"/>
              </a:rPr>
              <a:t>(</a:t>
            </a:r>
            <a:r>
              <a:rPr lang="en-US" sz="1800" smtClean="0">
                <a:solidFill>
                  <a:srgbClr val="001080"/>
                </a:solidFill>
                <a:latin typeface="Consolas" panose="020B0609020204030204" pitchFamily="49" charset="0"/>
              </a:rPr>
              <a:t>&lt;Điều kiện&gt;</a:t>
            </a:r>
            <a:r>
              <a:rPr lang="en-US" sz="1800" smtClean="0">
                <a:latin typeface="Consolas" panose="020B0609020204030204" pitchFamily="49" charset="0"/>
              </a:rPr>
              <a:t>){</a:t>
            </a:r>
            <a:endParaRPr lang="en-US" sz="1800">
              <a:latin typeface="Consolas" panose="020B0609020204030204" pitchFamily="49" charset="0"/>
            </a:endParaRPr>
          </a:p>
          <a:p>
            <a:r>
              <a:rPr lang="en-US" sz="1800">
                <a:latin typeface="Consolas" panose="020B0609020204030204" pitchFamily="49" charset="0"/>
              </a:rPr>
              <a:t>     </a:t>
            </a:r>
            <a:r>
              <a:rPr lang="en-US" sz="1800" smtClean="0">
                <a:solidFill>
                  <a:srgbClr val="267F99"/>
                </a:solidFill>
                <a:latin typeface="Consolas" panose="020B0609020204030204" pitchFamily="49" charset="0"/>
              </a:rPr>
              <a:t>&lt;Khối lệnh 1&gt;</a:t>
            </a:r>
            <a:r>
              <a:rPr lang="en-US" sz="1800" smtClean="0">
                <a:latin typeface="Consolas" panose="020B0609020204030204" pitchFamily="49" charset="0"/>
              </a:rPr>
              <a:t>;</a:t>
            </a:r>
            <a:endParaRPr lang="en-US" sz="1800">
              <a:latin typeface="Consolas" panose="020B0609020204030204" pitchFamily="49" charset="0"/>
            </a:endParaRPr>
          </a:p>
          <a:p>
            <a:r>
              <a:rPr lang="en-US" sz="1800" smtClean="0">
                <a:latin typeface="Consolas" panose="020B0609020204030204" pitchFamily="49" charset="0"/>
              </a:rPr>
              <a:t>}</a:t>
            </a:r>
            <a:r>
              <a:rPr lang="en-US" sz="1800">
                <a:solidFill>
                  <a:srgbClr val="AF00DB"/>
                </a:solidFill>
                <a:latin typeface="Consolas" panose="020B0609020204030204" pitchFamily="49" charset="0"/>
              </a:rPr>
              <a:t>else</a:t>
            </a:r>
            <a:r>
              <a:rPr lang="en-US" sz="1800">
                <a:latin typeface="Consolas" panose="020B0609020204030204" pitchFamily="49" charset="0"/>
              </a:rPr>
              <a:t>{</a:t>
            </a:r>
          </a:p>
          <a:p>
            <a:r>
              <a:rPr lang="en-US" sz="1800">
                <a:latin typeface="Consolas" panose="020B0609020204030204" pitchFamily="49" charset="0"/>
              </a:rPr>
              <a:t>     </a:t>
            </a:r>
            <a:r>
              <a:rPr lang="en-US" sz="1800">
                <a:solidFill>
                  <a:srgbClr val="267F99"/>
                </a:solidFill>
                <a:latin typeface="Consolas" panose="020B0609020204030204" pitchFamily="49" charset="0"/>
              </a:rPr>
              <a:t>&lt;Khối lệnh </a:t>
            </a:r>
            <a:r>
              <a:rPr lang="en-US" sz="1800" smtClean="0">
                <a:solidFill>
                  <a:srgbClr val="267F99"/>
                </a:solidFill>
                <a:latin typeface="Consolas" panose="020B0609020204030204" pitchFamily="49" charset="0"/>
              </a:rPr>
              <a:t>2&gt;</a:t>
            </a:r>
            <a:r>
              <a:rPr lang="en-US" sz="1800" smtClean="0">
                <a:latin typeface="Consolas" panose="020B0609020204030204" pitchFamily="49" charset="0"/>
              </a:rPr>
              <a:t>;</a:t>
            </a:r>
            <a:endParaRPr lang="en-US" sz="1800">
              <a:latin typeface="Consolas" panose="020B0609020204030204" pitchFamily="49" charset="0"/>
            </a:endParaRPr>
          </a:p>
          <a:p>
            <a:r>
              <a:rPr lang="en-US" sz="1800" smtClean="0">
                <a:latin typeface="Consolas" panose="020B0609020204030204" pitchFamily="49" charset="0"/>
              </a:rPr>
              <a:t>}</a:t>
            </a:r>
            <a:endParaRPr lang="en-US" sz="1800">
              <a:latin typeface="Consolas" panose="020B0609020204030204" pitchFamily="49" charset="0"/>
            </a:endParaRPr>
          </a:p>
        </p:txBody>
      </p:sp>
      <p:sp>
        <p:nvSpPr>
          <p:cNvPr id="7" name="Rounded Rectangle 6"/>
          <p:cNvSpPr/>
          <p:nvPr/>
        </p:nvSpPr>
        <p:spPr>
          <a:xfrm>
            <a:off x="5441798" y="247868"/>
            <a:ext cx="1094400" cy="576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smtClean="0">
                <a:solidFill>
                  <a:schemeClr val="bg2"/>
                </a:solidFill>
              </a:rPr>
              <a:t>Vào</a:t>
            </a:r>
          </a:p>
        </p:txBody>
      </p:sp>
      <p:sp>
        <p:nvSpPr>
          <p:cNvPr id="8" name="Rounded Rectangle 7"/>
          <p:cNvSpPr/>
          <p:nvPr/>
        </p:nvSpPr>
        <p:spPr>
          <a:xfrm>
            <a:off x="5438198" y="4209806"/>
            <a:ext cx="1094400" cy="576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smtClean="0">
                <a:solidFill>
                  <a:schemeClr val="bg2"/>
                </a:solidFill>
              </a:rPr>
              <a:t>Ra</a:t>
            </a:r>
          </a:p>
        </p:txBody>
      </p:sp>
      <p:sp>
        <p:nvSpPr>
          <p:cNvPr id="9" name="Diamond 8"/>
          <p:cNvSpPr/>
          <p:nvPr/>
        </p:nvSpPr>
        <p:spPr>
          <a:xfrm>
            <a:off x="4777790" y="1369991"/>
            <a:ext cx="2415215" cy="1122207"/>
          </a:xfrm>
          <a:prstGeom prst="diamond">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smtClean="0">
                <a:solidFill>
                  <a:schemeClr val="bg2"/>
                </a:solidFill>
              </a:rPr>
              <a:t>Điều kiện</a:t>
            </a:r>
            <a:endParaRPr lang="en-US" sz="1800">
              <a:solidFill>
                <a:schemeClr val="bg2"/>
              </a:solidFill>
            </a:endParaRPr>
          </a:p>
        </p:txBody>
      </p:sp>
      <p:sp>
        <p:nvSpPr>
          <p:cNvPr id="10" name="Rectangle 9"/>
          <p:cNvSpPr/>
          <p:nvPr/>
        </p:nvSpPr>
        <p:spPr>
          <a:xfrm>
            <a:off x="5195349" y="2972841"/>
            <a:ext cx="1587298" cy="6157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smtClean="0">
                <a:solidFill>
                  <a:schemeClr val="bg2"/>
                </a:solidFill>
              </a:rPr>
              <a:t>Khối lệnh 1</a:t>
            </a:r>
            <a:endParaRPr lang="en-US" sz="1800">
              <a:solidFill>
                <a:schemeClr val="bg2"/>
              </a:solidFill>
            </a:endParaRPr>
          </a:p>
        </p:txBody>
      </p:sp>
      <p:cxnSp>
        <p:nvCxnSpPr>
          <p:cNvPr id="11" name="Straight Arrow Connector 10"/>
          <p:cNvCxnSpPr>
            <a:stCxn id="7" idx="2"/>
            <a:endCxn id="9" idx="0"/>
          </p:cNvCxnSpPr>
          <p:nvPr/>
        </p:nvCxnSpPr>
        <p:spPr>
          <a:xfrm flipH="1">
            <a:off x="5985398" y="823868"/>
            <a:ext cx="3600" cy="546123"/>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9" idx="2"/>
            <a:endCxn id="10" idx="0"/>
          </p:cNvCxnSpPr>
          <p:nvPr/>
        </p:nvCxnSpPr>
        <p:spPr>
          <a:xfrm>
            <a:off x="5985398" y="2492198"/>
            <a:ext cx="3600" cy="480643"/>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10" idx="2"/>
            <a:endCxn id="8" idx="0"/>
          </p:cNvCxnSpPr>
          <p:nvPr/>
        </p:nvCxnSpPr>
        <p:spPr>
          <a:xfrm flipH="1">
            <a:off x="5985398" y="3588565"/>
            <a:ext cx="3600" cy="621241"/>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040797" y="2533076"/>
            <a:ext cx="802003" cy="369332"/>
          </a:xfrm>
          <a:prstGeom prst="rect">
            <a:avLst/>
          </a:prstGeom>
          <a:noFill/>
        </p:spPr>
        <p:txBody>
          <a:bodyPr wrap="square" rtlCol="0">
            <a:spAutoFit/>
          </a:bodyPr>
          <a:lstStyle/>
          <a:p>
            <a:r>
              <a:rPr lang="en-US" sz="1800" smtClean="0"/>
              <a:t>Đúng</a:t>
            </a:r>
            <a:endParaRPr lang="en-US" sz="1800"/>
          </a:p>
        </p:txBody>
      </p:sp>
      <p:sp>
        <p:nvSpPr>
          <p:cNvPr id="16" name="TextBox 15"/>
          <p:cNvSpPr txBox="1"/>
          <p:nvPr/>
        </p:nvSpPr>
        <p:spPr>
          <a:xfrm>
            <a:off x="7539332" y="1615123"/>
            <a:ext cx="802003" cy="369332"/>
          </a:xfrm>
          <a:prstGeom prst="rect">
            <a:avLst/>
          </a:prstGeom>
          <a:noFill/>
        </p:spPr>
        <p:txBody>
          <a:bodyPr wrap="square" rtlCol="0">
            <a:spAutoFit/>
          </a:bodyPr>
          <a:lstStyle/>
          <a:p>
            <a:r>
              <a:rPr lang="en-US" sz="1800" smtClean="0"/>
              <a:t>Sai</a:t>
            </a:r>
            <a:endParaRPr lang="en-US" sz="1800"/>
          </a:p>
        </p:txBody>
      </p:sp>
      <p:sp>
        <p:nvSpPr>
          <p:cNvPr id="27" name="Rectangle 26"/>
          <p:cNvSpPr/>
          <p:nvPr/>
        </p:nvSpPr>
        <p:spPr>
          <a:xfrm>
            <a:off x="7273947" y="2955870"/>
            <a:ext cx="1587298" cy="6157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smtClean="0">
                <a:solidFill>
                  <a:schemeClr val="bg2"/>
                </a:solidFill>
              </a:rPr>
              <a:t>Khối lệnh 2</a:t>
            </a:r>
            <a:endParaRPr lang="en-US" sz="1800">
              <a:solidFill>
                <a:schemeClr val="bg2"/>
              </a:solidFill>
            </a:endParaRPr>
          </a:p>
        </p:txBody>
      </p:sp>
      <p:cxnSp>
        <p:nvCxnSpPr>
          <p:cNvPr id="29" name="Elbow Connector 28"/>
          <p:cNvCxnSpPr>
            <a:stCxn id="9" idx="3"/>
            <a:endCxn id="27" idx="0"/>
          </p:cNvCxnSpPr>
          <p:nvPr/>
        </p:nvCxnSpPr>
        <p:spPr>
          <a:xfrm>
            <a:off x="7193005" y="1931095"/>
            <a:ext cx="874591" cy="1024775"/>
          </a:xfrm>
          <a:prstGeom prst="bentConnector2">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31" name="Elbow Connector 30"/>
          <p:cNvCxnSpPr>
            <a:stCxn id="27" idx="2"/>
          </p:cNvCxnSpPr>
          <p:nvPr/>
        </p:nvCxnSpPr>
        <p:spPr>
          <a:xfrm rot="5400000">
            <a:off x="6876809" y="2680183"/>
            <a:ext cx="299377" cy="2082198"/>
          </a:xfrm>
          <a:prstGeom prst="bentConnector2">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pic>
        <p:nvPicPr>
          <p:cNvPr id="32" name="Google Shape;88;p13"/>
          <p:cNvPicPr preferRelativeResize="0"/>
          <p:nvPr/>
        </p:nvPicPr>
        <p:blipFill>
          <a:blip r:embed="rId2" cstate="print">
            <a:alphaModFix/>
            <a:extLst>
              <a:ext uri="{28A0092B-C50C-407E-A947-70E740481C1C}">
                <a14:useLocalDpi xmlns:a14="http://schemas.microsoft.com/office/drawing/2010/main"/>
              </a:ext>
            </a:extLst>
          </a:blip>
          <a:stretch>
            <a:fillRect/>
          </a:stretch>
        </p:blipFill>
        <p:spPr>
          <a:xfrm>
            <a:off x="7665695" y="4423755"/>
            <a:ext cx="1301756" cy="540532"/>
          </a:xfrm>
          <a:prstGeom prst="rect">
            <a:avLst/>
          </a:prstGeom>
          <a:noFill/>
          <a:ln>
            <a:noFill/>
          </a:ln>
        </p:spPr>
      </p:pic>
    </p:spTree>
    <p:extLst>
      <p:ext uri="{BB962C8B-B14F-4D97-AF65-F5344CB8AC3E}">
        <p14:creationId xmlns:p14="http://schemas.microsoft.com/office/powerpoint/2010/main" val="34458087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56000" y="1130400"/>
            <a:ext cx="7797600" cy="2308324"/>
          </a:xfrm>
          <a:prstGeom prst="rect">
            <a:avLst/>
          </a:prstGeom>
          <a:noFill/>
        </p:spPr>
        <p:txBody>
          <a:bodyPr wrap="square" rtlCol="0">
            <a:spAutoFit/>
          </a:bodyPr>
          <a:lstStyle/>
          <a:p>
            <a:r>
              <a:rPr lang="en-US" sz="1800" smtClean="0"/>
              <a:t>Viết chương trình tính chỉ số BMI, với cân năng và chiều cao nhập từ bàn phím. Trong đó:</a:t>
            </a:r>
          </a:p>
          <a:p>
            <a:r>
              <a:rPr lang="en-US" sz="1800" smtClean="0"/>
              <a:t>Cân nặng tính theo kg</a:t>
            </a:r>
          </a:p>
          <a:p>
            <a:r>
              <a:rPr lang="en-US" sz="1800" smtClean="0"/>
              <a:t>Chiều cao tính theo met</a:t>
            </a:r>
          </a:p>
          <a:p>
            <a:r>
              <a:rPr lang="en-US" sz="1800" smtClean="0"/>
              <a:t>In ra màn hình chỉ số BMI và thông báo kết quả nếu:</a:t>
            </a:r>
          </a:p>
          <a:p>
            <a:pPr marL="285750" indent="-285750">
              <a:buFont typeface="Arial" panose="020B0604020202020204" pitchFamily="34" charset="0"/>
              <a:buChar char="•"/>
            </a:pPr>
            <a:r>
              <a:rPr lang="en-US" sz="1800" smtClean="0"/>
              <a:t>BMI &lt; 18,5: Thiếu cân</a:t>
            </a:r>
          </a:p>
          <a:p>
            <a:pPr marL="285750" indent="-285750">
              <a:buFont typeface="Arial" panose="020B0604020202020204" pitchFamily="34" charset="0"/>
              <a:buChar char="•"/>
            </a:pPr>
            <a:r>
              <a:rPr lang="en-US" sz="1800" smtClean="0"/>
              <a:t>18,5 &lt;= BMI &lt;= 24,9: Cân đối</a:t>
            </a:r>
          </a:p>
          <a:p>
            <a:pPr marL="285750" indent="-285750">
              <a:buFont typeface="Arial" panose="020B0604020202020204" pitchFamily="34" charset="0"/>
              <a:buChar char="•"/>
            </a:pPr>
            <a:r>
              <a:rPr lang="en-US" sz="1800" smtClean="0"/>
              <a:t>BMI &gt; 24,9: Thừa cân</a:t>
            </a:r>
            <a:endParaRPr lang="en-US" sz="1800"/>
          </a:p>
        </p:txBody>
      </p:sp>
      <p:pic>
        <p:nvPicPr>
          <p:cNvPr id="6" name="Google Shape;88;p13"/>
          <p:cNvPicPr preferRelativeResize="0"/>
          <p:nvPr/>
        </p:nvPicPr>
        <p:blipFill>
          <a:blip r:embed="rId2" cstate="print">
            <a:alphaModFix/>
            <a:extLst>
              <a:ext uri="{28A0092B-C50C-407E-A947-70E740481C1C}">
                <a14:useLocalDpi xmlns:a14="http://schemas.microsoft.com/office/drawing/2010/main"/>
              </a:ext>
            </a:extLst>
          </a:blip>
          <a:stretch>
            <a:fillRect/>
          </a:stretch>
        </p:blipFill>
        <p:spPr>
          <a:xfrm>
            <a:off x="7845543" y="4572401"/>
            <a:ext cx="1121908" cy="391886"/>
          </a:xfrm>
          <a:prstGeom prst="rect">
            <a:avLst/>
          </a:prstGeom>
          <a:noFill/>
          <a:ln>
            <a:noFill/>
          </a:ln>
        </p:spPr>
      </p:pic>
      <p:sp>
        <p:nvSpPr>
          <p:cNvPr id="8" name="Title 1"/>
          <p:cNvSpPr txBox="1">
            <a:spLocks/>
          </p:cNvSpPr>
          <p:nvPr/>
        </p:nvSpPr>
        <p:spPr>
          <a:xfrm>
            <a:off x="454009" y="89085"/>
            <a:ext cx="7887326" cy="66447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2"/>
              </a:buClr>
              <a:buSzPts val="4200"/>
              <a:buFont typeface="Verdana"/>
              <a:buNone/>
              <a:defRPr sz="4200" b="1" i="0" u="none" strike="noStrike" cap="none">
                <a:solidFill>
                  <a:schemeClr val="dk2"/>
                </a:solidFill>
                <a:latin typeface="Verdana"/>
                <a:ea typeface="Verdana"/>
                <a:cs typeface="Verdana"/>
                <a:sym typeface="Verdana"/>
              </a:defRPr>
            </a:lvl1pPr>
            <a:lvl2pPr marR="0" lvl="1"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2pPr>
            <a:lvl3pPr marR="0" lvl="2"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3pPr>
            <a:lvl4pPr marR="0" lvl="3"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4pPr>
            <a:lvl5pPr marR="0" lvl="4"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5pPr>
            <a:lvl6pPr marR="0" lvl="5"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6pPr>
            <a:lvl7pPr marR="0" lvl="6"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7pPr>
            <a:lvl8pPr marR="0" lvl="7"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8pPr>
            <a:lvl9pPr marR="0" lvl="8"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9pPr>
          </a:lstStyle>
          <a:p>
            <a:r>
              <a:rPr lang="en-US" sz="2400" smtClean="0"/>
              <a:t>Exercise</a:t>
            </a:r>
            <a:endParaRPr lang="en-US" sz="2400"/>
          </a:p>
        </p:txBody>
      </p:sp>
    </p:spTree>
    <p:extLst>
      <p:ext uri="{BB962C8B-B14F-4D97-AF65-F5344CB8AC3E}">
        <p14:creationId xmlns:p14="http://schemas.microsoft.com/office/powerpoint/2010/main" val="16689807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4009" y="89085"/>
            <a:ext cx="7887326" cy="66447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2"/>
              </a:buClr>
              <a:buSzPts val="4200"/>
              <a:buFont typeface="Verdana"/>
              <a:buNone/>
              <a:defRPr sz="4200" b="1" i="0" u="none" strike="noStrike" cap="none">
                <a:solidFill>
                  <a:schemeClr val="dk2"/>
                </a:solidFill>
                <a:latin typeface="Verdana"/>
                <a:ea typeface="Verdana"/>
                <a:cs typeface="Verdana"/>
                <a:sym typeface="Verdana"/>
              </a:defRPr>
            </a:lvl1pPr>
            <a:lvl2pPr marR="0" lvl="1"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2pPr>
            <a:lvl3pPr marR="0" lvl="2"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3pPr>
            <a:lvl4pPr marR="0" lvl="3"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4pPr>
            <a:lvl5pPr marR="0" lvl="4"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5pPr>
            <a:lvl6pPr marR="0" lvl="5"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6pPr>
            <a:lvl7pPr marR="0" lvl="6"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7pPr>
            <a:lvl8pPr marR="0" lvl="7"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8pPr>
            <a:lvl9pPr marR="0" lvl="8"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9pPr>
          </a:lstStyle>
          <a:p>
            <a:r>
              <a:rPr lang="en-US" sz="2400" smtClean="0"/>
              <a:t>Exercise</a:t>
            </a:r>
            <a:endParaRPr lang="en-US" sz="2400"/>
          </a:p>
        </p:txBody>
      </p:sp>
      <p:sp>
        <p:nvSpPr>
          <p:cNvPr id="5" name="TextBox 4"/>
          <p:cNvSpPr txBox="1"/>
          <p:nvPr/>
        </p:nvSpPr>
        <p:spPr>
          <a:xfrm>
            <a:off x="849600" y="1094400"/>
            <a:ext cx="7380000" cy="1200329"/>
          </a:xfrm>
          <a:prstGeom prst="rect">
            <a:avLst/>
          </a:prstGeom>
          <a:noFill/>
        </p:spPr>
        <p:txBody>
          <a:bodyPr wrap="square" rtlCol="0">
            <a:spAutoFit/>
          </a:bodyPr>
          <a:lstStyle/>
          <a:p>
            <a:r>
              <a:rPr lang="en-US" sz="1800" smtClean="0"/>
              <a:t>Viết chương trình giải phương trình bậc nhất một ẩn (ax + b = 0)</a:t>
            </a:r>
          </a:p>
          <a:p>
            <a:endParaRPr lang="en-US" sz="1800"/>
          </a:p>
          <a:p>
            <a:endParaRPr lang="en-US" sz="1800" smtClean="0"/>
          </a:p>
          <a:p>
            <a:r>
              <a:rPr lang="en-US" sz="1800" smtClean="0"/>
              <a:t>Viết chương trình giải phương tình bậc 2 (ax</a:t>
            </a:r>
            <a:r>
              <a:rPr lang="en-US" sz="1800" baseline="30000" smtClean="0"/>
              <a:t>2</a:t>
            </a:r>
            <a:r>
              <a:rPr lang="en-US" sz="1800" smtClean="0"/>
              <a:t> + bx + c = 0  với a != 0)</a:t>
            </a:r>
            <a:endParaRPr lang="en-US" sz="1800"/>
          </a:p>
        </p:txBody>
      </p:sp>
    </p:spTree>
    <p:extLst>
      <p:ext uri="{BB962C8B-B14F-4D97-AF65-F5344CB8AC3E}">
        <p14:creationId xmlns:p14="http://schemas.microsoft.com/office/powerpoint/2010/main" val="24959444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4009" y="89085"/>
            <a:ext cx="7887326" cy="66447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2"/>
              </a:buClr>
              <a:buSzPts val="4200"/>
              <a:buFont typeface="Verdana"/>
              <a:buNone/>
              <a:defRPr sz="4200" b="1" i="0" u="none" strike="noStrike" cap="none">
                <a:solidFill>
                  <a:schemeClr val="dk2"/>
                </a:solidFill>
                <a:latin typeface="Verdana"/>
                <a:ea typeface="Verdana"/>
                <a:cs typeface="Verdana"/>
                <a:sym typeface="Verdana"/>
              </a:defRPr>
            </a:lvl1pPr>
            <a:lvl2pPr marR="0" lvl="1"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2pPr>
            <a:lvl3pPr marR="0" lvl="2"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3pPr>
            <a:lvl4pPr marR="0" lvl="3"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4pPr>
            <a:lvl5pPr marR="0" lvl="4"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5pPr>
            <a:lvl6pPr marR="0" lvl="5"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6pPr>
            <a:lvl7pPr marR="0" lvl="6"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7pPr>
            <a:lvl8pPr marR="0" lvl="7"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8pPr>
            <a:lvl9pPr marR="0" lvl="8"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9pPr>
          </a:lstStyle>
          <a:p>
            <a:r>
              <a:rPr lang="en-US" sz="2400" smtClean="0"/>
              <a:t>Toán tử 3 ngôi</a:t>
            </a:r>
            <a:endParaRPr lang="en-US" sz="2400"/>
          </a:p>
        </p:txBody>
      </p:sp>
      <p:sp>
        <p:nvSpPr>
          <p:cNvPr id="5" name="TextBox 4"/>
          <p:cNvSpPr txBox="1"/>
          <p:nvPr/>
        </p:nvSpPr>
        <p:spPr>
          <a:xfrm>
            <a:off x="680535" y="980218"/>
            <a:ext cx="7660800" cy="1200329"/>
          </a:xfrm>
          <a:prstGeom prst="rect">
            <a:avLst/>
          </a:prstGeom>
          <a:noFill/>
        </p:spPr>
        <p:txBody>
          <a:bodyPr wrap="square" rtlCol="0">
            <a:spAutoFit/>
          </a:bodyPr>
          <a:lstStyle/>
          <a:p>
            <a:pPr>
              <a:lnSpc>
                <a:spcPct val="150000"/>
              </a:lnSpc>
            </a:pPr>
            <a:r>
              <a:rPr lang="en-US" sz="1800" smtClean="0"/>
              <a:t>Toán tử 3 ngôi tương tự như toán tử điều kiện:</a:t>
            </a:r>
          </a:p>
          <a:p>
            <a:pPr>
              <a:lnSpc>
                <a:spcPct val="150000"/>
              </a:lnSpc>
            </a:pPr>
            <a:r>
              <a:rPr lang="en-US" sz="1800" smtClean="0"/>
              <a:t>Cú pháp:</a:t>
            </a:r>
          </a:p>
          <a:p>
            <a:endParaRPr lang="en-US" sz="1800"/>
          </a:p>
        </p:txBody>
      </p:sp>
      <p:sp>
        <p:nvSpPr>
          <p:cNvPr id="6" name="Rectangle 5"/>
          <p:cNvSpPr/>
          <p:nvPr/>
        </p:nvSpPr>
        <p:spPr>
          <a:xfrm>
            <a:off x="680535" y="1811215"/>
            <a:ext cx="7023076" cy="369332"/>
          </a:xfrm>
          <a:prstGeom prst="rect">
            <a:avLst/>
          </a:prstGeom>
        </p:spPr>
        <p:txBody>
          <a:bodyPr wrap="none">
            <a:spAutoFit/>
          </a:bodyPr>
          <a:lstStyle/>
          <a:p>
            <a:r>
              <a:rPr lang="en-US" sz="1800" smtClean="0">
                <a:solidFill>
                  <a:srgbClr val="001080"/>
                </a:solidFill>
                <a:latin typeface="Consolas" panose="020B0609020204030204" pitchFamily="49" charset="0"/>
              </a:rPr>
              <a:t>&lt;Biểu thức điều kiện&gt; </a:t>
            </a:r>
            <a:r>
              <a:rPr lang="en-US" sz="1800" smtClean="0">
                <a:solidFill>
                  <a:srgbClr val="AF00DB"/>
                </a:solidFill>
                <a:latin typeface="Consolas" panose="020B0609020204030204" pitchFamily="49" charset="0"/>
              </a:rPr>
              <a:t>?</a:t>
            </a:r>
            <a:r>
              <a:rPr lang="en-US" sz="1800">
                <a:latin typeface="Consolas" panose="020B0609020204030204" pitchFamily="49" charset="0"/>
              </a:rPr>
              <a:t> </a:t>
            </a:r>
            <a:r>
              <a:rPr lang="en-US" sz="1800" smtClean="0">
                <a:solidFill>
                  <a:srgbClr val="A31515"/>
                </a:solidFill>
                <a:latin typeface="Consolas" panose="020B0609020204030204" pitchFamily="49" charset="0"/>
              </a:rPr>
              <a:t>&lt;Biểu thức 1&gt;</a:t>
            </a:r>
            <a:r>
              <a:rPr lang="en-US" sz="1800">
                <a:latin typeface="Consolas" panose="020B0609020204030204" pitchFamily="49" charset="0"/>
              </a:rPr>
              <a:t> </a:t>
            </a:r>
            <a:r>
              <a:rPr lang="en-US" sz="1800">
                <a:solidFill>
                  <a:srgbClr val="AF00DB"/>
                </a:solidFill>
                <a:latin typeface="Consolas" panose="020B0609020204030204" pitchFamily="49" charset="0"/>
              </a:rPr>
              <a:t>:</a:t>
            </a:r>
            <a:r>
              <a:rPr lang="en-US" sz="1800">
                <a:latin typeface="Consolas" panose="020B0609020204030204" pitchFamily="49" charset="0"/>
              </a:rPr>
              <a:t> </a:t>
            </a:r>
            <a:r>
              <a:rPr lang="en-US" sz="1800" smtClean="0">
                <a:solidFill>
                  <a:srgbClr val="A31515"/>
                </a:solidFill>
                <a:latin typeface="Consolas" panose="020B0609020204030204" pitchFamily="49" charset="0"/>
              </a:rPr>
              <a:t>&lt;Biểu thức 2&gt;</a:t>
            </a:r>
            <a:r>
              <a:rPr lang="en-US" sz="1800" smtClean="0">
                <a:latin typeface="Consolas" panose="020B0609020204030204" pitchFamily="49" charset="0"/>
              </a:rPr>
              <a:t>;</a:t>
            </a:r>
            <a:endParaRPr lang="en-US" sz="1800">
              <a:latin typeface="Consolas" panose="020B0609020204030204" pitchFamily="49" charset="0"/>
            </a:endParaRPr>
          </a:p>
        </p:txBody>
      </p:sp>
      <p:sp>
        <p:nvSpPr>
          <p:cNvPr id="7" name="Rectangle 6"/>
          <p:cNvSpPr/>
          <p:nvPr/>
        </p:nvSpPr>
        <p:spPr>
          <a:xfrm>
            <a:off x="454009" y="2476691"/>
            <a:ext cx="8261726" cy="2003625"/>
          </a:xfrm>
          <a:prstGeom prst="rect">
            <a:avLst/>
          </a:prstGeom>
        </p:spPr>
        <p:txBody>
          <a:bodyPr wrap="square">
            <a:spAutoFit/>
          </a:bodyPr>
          <a:lstStyle/>
          <a:p>
            <a:pPr indent="228600">
              <a:lnSpc>
                <a:spcPct val="115000"/>
              </a:lnSpc>
            </a:pPr>
            <a:r>
              <a:rPr lang="vi-VN" sz="1800">
                <a:ea typeface="Calibri" panose="020F0502020204030204" pitchFamily="34" charset="0"/>
                <a:cs typeface="Times New Roman" panose="02020603050405020304" pitchFamily="18" charset="0"/>
              </a:rPr>
              <a:t>Nếu điều kiện đúng thì có giá trị, hay thực hiện </a:t>
            </a:r>
            <a:r>
              <a:rPr lang="en-US" sz="1800">
                <a:solidFill>
                  <a:srgbClr val="A31515"/>
                </a:solidFill>
                <a:latin typeface="Consolas" panose="020B0609020204030204" pitchFamily="49" charset="0"/>
              </a:rPr>
              <a:t>&lt;Biểu thức 1</a:t>
            </a:r>
            <a:r>
              <a:rPr lang="en-US" sz="1800" smtClean="0">
                <a:solidFill>
                  <a:srgbClr val="A31515"/>
                </a:solidFill>
                <a:latin typeface="Consolas" panose="020B0609020204030204" pitchFamily="49" charset="0"/>
              </a:rPr>
              <a:t>&gt;</a:t>
            </a:r>
            <a:r>
              <a:rPr lang="vi-VN" sz="1800" smtClean="0">
                <a:ea typeface="Calibri" panose="020F0502020204030204" pitchFamily="34" charset="0"/>
                <a:cs typeface="Times New Roman" panose="02020603050405020304" pitchFamily="18" charset="0"/>
              </a:rPr>
              <a:t>, </a:t>
            </a:r>
            <a:r>
              <a:rPr lang="vi-VN" sz="1800">
                <a:ea typeface="Calibri" panose="020F0502020204030204" pitchFamily="34" charset="0"/>
                <a:cs typeface="Times New Roman" panose="02020603050405020304" pitchFamily="18" charset="0"/>
              </a:rPr>
              <a:t>còn ngược lại là </a:t>
            </a:r>
            <a:r>
              <a:rPr lang="en-US" sz="1800">
                <a:solidFill>
                  <a:srgbClr val="A31515"/>
                </a:solidFill>
                <a:latin typeface="Consolas" panose="020B0609020204030204" pitchFamily="49" charset="0"/>
              </a:rPr>
              <a:t>&lt;Biểu thức 2</a:t>
            </a:r>
            <a:r>
              <a:rPr lang="en-US" sz="1800" smtClean="0">
                <a:solidFill>
                  <a:srgbClr val="A31515"/>
                </a:solidFill>
                <a:latin typeface="Consolas" panose="020B0609020204030204" pitchFamily="49" charset="0"/>
              </a:rPr>
              <a:t>&gt;</a:t>
            </a:r>
            <a:r>
              <a:rPr lang="en-US" sz="1800" smtClean="0">
                <a:latin typeface="Consolas" panose="020B0609020204030204" pitchFamily="49" charset="0"/>
              </a:rPr>
              <a:t>.</a:t>
            </a:r>
            <a:endParaRPr lang="en-US">
              <a:ea typeface="Calibri" panose="020F0502020204030204" pitchFamily="34" charset="0"/>
              <a:cs typeface="Times New Roman" panose="02020603050405020304" pitchFamily="18" charset="0"/>
            </a:endParaRPr>
          </a:p>
          <a:p>
            <a:pPr indent="228600">
              <a:lnSpc>
                <a:spcPct val="115000"/>
              </a:lnSpc>
            </a:pPr>
            <a:r>
              <a:rPr lang="en-US" sz="1800">
                <a:ea typeface="Calibri" panose="020F0502020204030204" pitchFamily="34" charset="0"/>
                <a:cs typeface="Times New Roman" panose="02020603050405020304" pitchFamily="18" charset="0"/>
              </a:rPr>
              <a:t>Trong đó: </a:t>
            </a:r>
            <a:endParaRPr lang="en-US">
              <a:ea typeface="Calibri" panose="020F0502020204030204" pitchFamily="34" charset="0"/>
              <a:cs typeface="Times New Roman" panose="02020603050405020304" pitchFamily="18" charset="0"/>
            </a:endParaRPr>
          </a:p>
          <a:p>
            <a:pPr marL="511175" lvl="0" indent="-165100">
              <a:lnSpc>
                <a:spcPct val="115000"/>
              </a:lnSpc>
              <a:buFont typeface="Symbol" panose="05050102010706020507" pitchFamily="18" charset="2"/>
              <a:buChar char=""/>
            </a:pPr>
            <a:r>
              <a:rPr lang="en-US" sz="1800">
                <a:solidFill>
                  <a:srgbClr val="001080"/>
                </a:solidFill>
                <a:latin typeface="Consolas" panose="020B0609020204030204" pitchFamily="49" charset="0"/>
              </a:rPr>
              <a:t>&lt;Biểu thức điều </a:t>
            </a:r>
            <a:r>
              <a:rPr lang="en-US" sz="1800" smtClean="0">
                <a:solidFill>
                  <a:srgbClr val="001080"/>
                </a:solidFill>
                <a:latin typeface="Consolas" panose="020B0609020204030204" pitchFamily="49" charset="0"/>
              </a:rPr>
              <a:t>kiện&gt;: </a:t>
            </a:r>
            <a:r>
              <a:rPr lang="vi-VN" sz="1800" smtClean="0">
                <a:ea typeface="Calibri" panose="020F0502020204030204" pitchFamily="34" charset="0"/>
                <a:cs typeface="Times New Roman" panose="02020603050405020304" pitchFamily="18" charset="0"/>
              </a:rPr>
              <a:t>là </a:t>
            </a:r>
            <a:r>
              <a:rPr lang="vi-VN" sz="1800">
                <a:ea typeface="Calibri" panose="020F0502020204030204" pitchFamily="34" charset="0"/>
                <a:cs typeface="Times New Roman" panose="02020603050405020304" pitchFamily="18" charset="0"/>
              </a:rPr>
              <a:t>một biểu thức logic</a:t>
            </a:r>
            <a:endParaRPr lang="en-US">
              <a:ea typeface="Calibri" panose="020F0502020204030204" pitchFamily="34" charset="0"/>
              <a:cs typeface="Times New Roman" panose="02020603050405020304" pitchFamily="18" charset="0"/>
            </a:endParaRPr>
          </a:p>
          <a:p>
            <a:pPr marL="511175" lvl="0" indent="-165100">
              <a:lnSpc>
                <a:spcPct val="115000"/>
              </a:lnSpc>
              <a:buFont typeface="Symbol" panose="05050102010706020507" pitchFamily="18" charset="2"/>
              <a:buChar char=""/>
            </a:pPr>
            <a:r>
              <a:rPr lang="en-US" sz="1800">
                <a:solidFill>
                  <a:srgbClr val="A31515"/>
                </a:solidFill>
                <a:latin typeface="Consolas" panose="020B0609020204030204" pitchFamily="49" charset="0"/>
              </a:rPr>
              <a:t>&lt;Biểu thức 1</a:t>
            </a:r>
            <a:r>
              <a:rPr lang="en-US" sz="1800" smtClean="0">
                <a:solidFill>
                  <a:srgbClr val="A31515"/>
                </a:solidFill>
                <a:latin typeface="Consolas" panose="020B0609020204030204" pitchFamily="49" charset="0"/>
              </a:rPr>
              <a:t>&gt;, </a:t>
            </a:r>
            <a:r>
              <a:rPr lang="en-US" sz="1800">
                <a:solidFill>
                  <a:srgbClr val="A31515"/>
                </a:solidFill>
                <a:latin typeface="Consolas" panose="020B0609020204030204" pitchFamily="49" charset="0"/>
              </a:rPr>
              <a:t>&lt;Biểu thức </a:t>
            </a:r>
            <a:r>
              <a:rPr lang="en-US" sz="1800" smtClean="0">
                <a:solidFill>
                  <a:srgbClr val="A31515"/>
                </a:solidFill>
                <a:latin typeface="Consolas" panose="020B0609020204030204" pitchFamily="49" charset="0"/>
              </a:rPr>
              <a:t>2&gt;</a:t>
            </a:r>
            <a:r>
              <a:rPr lang="en-US" sz="1800" smtClean="0">
                <a:latin typeface="Consolas" panose="020B0609020204030204" pitchFamily="49" charset="0"/>
              </a:rPr>
              <a:t>: </a:t>
            </a:r>
            <a:r>
              <a:rPr lang="vi-VN" sz="1800" smtClean="0">
                <a:ea typeface="Calibri" panose="020F0502020204030204" pitchFamily="34" charset="0"/>
                <a:cs typeface="Times New Roman" panose="02020603050405020304" pitchFamily="18" charset="0"/>
              </a:rPr>
              <a:t>có </a:t>
            </a:r>
            <a:r>
              <a:rPr lang="vi-VN" sz="1800">
                <a:ea typeface="Calibri" panose="020F0502020204030204" pitchFamily="34" charset="0"/>
                <a:cs typeface="Times New Roman" panose="02020603050405020304" pitchFamily="18" charset="0"/>
              </a:rPr>
              <a:t>thể là hai giá trị, hai biểu thức hoặc hai hành động.</a:t>
            </a:r>
            <a:endParaRPr lang="en-US">
              <a:ea typeface="Calibri" panose="020F0502020204030204" pitchFamily="34" charset="0"/>
              <a:cs typeface="Times New Roman" panose="02020603050405020304" pitchFamily="18" charset="0"/>
            </a:endParaRPr>
          </a:p>
        </p:txBody>
      </p:sp>
      <p:pic>
        <p:nvPicPr>
          <p:cNvPr id="8" name="Google Shape;88;p13"/>
          <p:cNvPicPr preferRelativeResize="0"/>
          <p:nvPr/>
        </p:nvPicPr>
        <p:blipFill>
          <a:blip r:embed="rId2" cstate="print">
            <a:alphaModFix/>
            <a:extLst>
              <a:ext uri="{28A0092B-C50C-407E-A947-70E740481C1C}">
                <a14:useLocalDpi xmlns:a14="http://schemas.microsoft.com/office/drawing/2010/main"/>
              </a:ext>
            </a:extLst>
          </a:blip>
          <a:stretch>
            <a:fillRect/>
          </a:stretch>
        </p:blipFill>
        <p:spPr>
          <a:xfrm>
            <a:off x="7914078" y="4615601"/>
            <a:ext cx="1121908" cy="391886"/>
          </a:xfrm>
          <a:prstGeom prst="rect">
            <a:avLst/>
          </a:prstGeom>
          <a:noFill/>
          <a:ln>
            <a:noFill/>
          </a:ln>
        </p:spPr>
      </p:pic>
    </p:spTree>
    <p:extLst>
      <p:ext uri="{BB962C8B-B14F-4D97-AF65-F5344CB8AC3E}">
        <p14:creationId xmlns:p14="http://schemas.microsoft.com/office/powerpoint/2010/main" val="34504954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4009" y="89085"/>
            <a:ext cx="7887326" cy="66447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2"/>
              </a:buClr>
              <a:buSzPts val="4200"/>
              <a:buFont typeface="Verdana"/>
              <a:buNone/>
              <a:defRPr sz="4200" b="1" i="0" u="none" strike="noStrike" cap="none">
                <a:solidFill>
                  <a:schemeClr val="dk2"/>
                </a:solidFill>
                <a:latin typeface="Verdana"/>
                <a:ea typeface="Verdana"/>
                <a:cs typeface="Verdana"/>
                <a:sym typeface="Verdana"/>
              </a:defRPr>
            </a:lvl1pPr>
            <a:lvl2pPr marR="0" lvl="1"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2pPr>
            <a:lvl3pPr marR="0" lvl="2"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3pPr>
            <a:lvl4pPr marR="0" lvl="3"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4pPr>
            <a:lvl5pPr marR="0" lvl="4"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5pPr>
            <a:lvl6pPr marR="0" lvl="5"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6pPr>
            <a:lvl7pPr marR="0" lvl="6"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7pPr>
            <a:lvl8pPr marR="0" lvl="7"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8pPr>
            <a:lvl9pPr marR="0" lvl="8"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9pPr>
          </a:lstStyle>
          <a:p>
            <a:r>
              <a:rPr lang="en-US" sz="2400" smtClean="0"/>
              <a:t>Câu lệnh switch</a:t>
            </a:r>
            <a:endParaRPr lang="en-US" sz="2400"/>
          </a:p>
        </p:txBody>
      </p:sp>
      <p:sp>
        <p:nvSpPr>
          <p:cNvPr id="5" name="TextBox 4"/>
          <p:cNvSpPr txBox="1"/>
          <p:nvPr/>
        </p:nvSpPr>
        <p:spPr>
          <a:xfrm>
            <a:off x="454009" y="753564"/>
            <a:ext cx="3038400" cy="369332"/>
          </a:xfrm>
          <a:prstGeom prst="rect">
            <a:avLst/>
          </a:prstGeom>
          <a:noFill/>
        </p:spPr>
        <p:txBody>
          <a:bodyPr wrap="square" rtlCol="0">
            <a:spAutoFit/>
          </a:bodyPr>
          <a:lstStyle/>
          <a:p>
            <a:r>
              <a:rPr lang="en-US" sz="1800" smtClean="0"/>
              <a:t>Cấu trúc lệnh switch…case</a:t>
            </a:r>
            <a:endParaRPr lang="en-US" sz="1800"/>
          </a:p>
        </p:txBody>
      </p:sp>
      <p:sp>
        <p:nvSpPr>
          <p:cNvPr id="6" name="Rectangle 5"/>
          <p:cNvSpPr/>
          <p:nvPr/>
        </p:nvSpPr>
        <p:spPr>
          <a:xfrm>
            <a:off x="3060000" y="753564"/>
            <a:ext cx="4250072" cy="4031873"/>
          </a:xfrm>
          <a:prstGeom prst="rect">
            <a:avLst/>
          </a:prstGeom>
        </p:spPr>
        <p:txBody>
          <a:bodyPr wrap="square">
            <a:spAutoFit/>
          </a:bodyPr>
          <a:lstStyle/>
          <a:p>
            <a:pPr indent="568325"/>
            <a:r>
              <a:rPr lang="en-US" sz="1600">
                <a:solidFill>
                  <a:srgbClr val="AF00DB"/>
                </a:solidFill>
                <a:latin typeface="Consolas" panose="020B0609020204030204" pitchFamily="49" charset="0"/>
              </a:rPr>
              <a:t>switch</a:t>
            </a:r>
            <a:r>
              <a:rPr lang="en-US" sz="1600">
                <a:latin typeface="Consolas" panose="020B0609020204030204" pitchFamily="49" charset="0"/>
              </a:rPr>
              <a:t> </a:t>
            </a:r>
            <a:r>
              <a:rPr lang="en-US" sz="1600" smtClean="0">
                <a:latin typeface="Consolas" panose="020B0609020204030204" pitchFamily="49" charset="0"/>
              </a:rPr>
              <a:t>(</a:t>
            </a:r>
            <a:r>
              <a:rPr lang="en-US" sz="1600" smtClean="0">
                <a:solidFill>
                  <a:srgbClr val="001080"/>
                </a:solidFill>
                <a:latin typeface="Consolas" panose="020B0609020204030204" pitchFamily="49" charset="0"/>
              </a:rPr>
              <a:t>&lt;Biến&gt;</a:t>
            </a:r>
            <a:r>
              <a:rPr lang="en-US" sz="1600" smtClean="0">
                <a:latin typeface="Consolas" panose="020B0609020204030204" pitchFamily="49" charset="0"/>
              </a:rPr>
              <a:t>)</a:t>
            </a:r>
            <a:r>
              <a:rPr lang="en-US" sz="1600">
                <a:latin typeface="Consolas" panose="020B0609020204030204" pitchFamily="49" charset="0"/>
              </a:rPr>
              <a:t> {</a:t>
            </a:r>
          </a:p>
          <a:p>
            <a:r>
              <a:rPr lang="en-US" sz="1600" smtClean="0">
                <a:latin typeface="Consolas" panose="020B0609020204030204" pitchFamily="49" charset="0"/>
              </a:rPr>
              <a:t>            </a:t>
            </a:r>
            <a:r>
              <a:rPr lang="en-US" sz="1600" smtClean="0">
                <a:solidFill>
                  <a:srgbClr val="AF00DB"/>
                </a:solidFill>
                <a:latin typeface="Consolas" panose="020B0609020204030204" pitchFamily="49" charset="0"/>
              </a:rPr>
              <a:t>case</a:t>
            </a:r>
            <a:r>
              <a:rPr lang="en-US" sz="1600" smtClean="0">
                <a:latin typeface="Consolas" panose="020B0609020204030204" pitchFamily="49" charset="0"/>
              </a:rPr>
              <a:t> </a:t>
            </a:r>
            <a:r>
              <a:rPr lang="en-US" sz="1600" smtClean="0">
                <a:solidFill>
                  <a:srgbClr val="267F99"/>
                </a:solidFill>
                <a:latin typeface="Consolas" panose="020B0609020204030204" pitchFamily="49" charset="0"/>
              </a:rPr>
              <a:t>&lt;Giá trị 1&gt;</a:t>
            </a:r>
            <a:r>
              <a:rPr lang="en-US" sz="1600" smtClean="0">
                <a:solidFill>
                  <a:srgbClr val="AF00DB"/>
                </a:solidFill>
                <a:latin typeface="Consolas" panose="020B0609020204030204" pitchFamily="49" charset="0"/>
              </a:rPr>
              <a:t>:</a:t>
            </a:r>
            <a:endParaRPr lang="en-US" sz="1600" smtClean="0">
              <a:latin typeface="Consolas" panose="020B0609020204030204" pitchFamily="49" charset="0"/>
            </a:endParaRPr>
          </a:p>
          <a:p>
            <a:r>
              <a:rPr lang="en-US" sz="1600">
                <a:latin typeface="Consolas" panose="020B0609020204030204" pitchFamily="49" charset="0"/>
              </a:rPr>
              <a:t>                </a:t>
            </a:r>
            <a:r>
              <a:rPr lang="en-US" sz="1600" smtClean="0">
                <a:solidFill>
                  <a:srgbClr val="267F99"/>
                </a:solidFill>
                <a:latin typeface="Consolas" panose="020B0609020204030204" pitchFamily="49" charset="0"/>
              </a:rPr>
              <a:t>&lt;</a:t>
            </a:r>
            <a:r>
              <a:rPr lang="en-US" sz="1600">
                <a:solidFill>
                  <a:srgbClr val="267F99"/>
                </a:solidFill>
                <a:latin typeface="Consolas" panose="020B0609020204030204" pitchFamily="49" charset="0"/>
              </a:rPr>
              <a:t>Khối lệnh 1&gt;</a:t>
            </a:r>
            <a:r>
              <a:rPr lang="en-US" sz="1600">
                <a:latin typeface="Consolas" panose="020B0609020204030204" pitchFamily="49" charset="0"/>
              </a:rPr>
              <a:t>;</a:t>
            </a:r>
          </a:p>
          <a:p>
            <a:r>
              <a:rPr lang="en-US" sz="1600">
                <a:latin typeface="Consolas" panose="020B0609020204030204" pitchFamily="49" charset="0"/>
              </a:rPr>
              <a:t>                </a:t>
            </a:r>
            <a:r>
              <a:rPr lang="en-US" sz="1600">
                <a:solidFill>
                  <a:srgbClr val="AF00DB"/>
                </a:solidFill>
                <a:latin typeface="Consolas" panose="020B0609020204030204" pitchFamily="49" charset="0"/>
              </a:rPr>
              <a:t>break</a:t>
            </a:r>
            <a:r>
              <a:rPr lang="en-US" sz="1600" smtClean="0">
                <a:latin typeface="Consolas" panose="020B0609020204030204" pitchFamily="49" charset="0"/>
              </a:rPr>
              <a:t>;</a:t>
            </a:r>
          </a:p>
          <a:p>
            <a:pPr>
              <a:tabLst>
                <a:tab pos="1201738" algn="l"/>
              </a:tabLst>
            </a:pPr>
            <a:r>
              <a:rPr lang="en-US" sz="1600" smtClean="0">
                <a:latin typeface="Consolas" panose="020B0609020204030204" pitchFamily="49" charset="0"/>
              </a:rPr>
              <a:t>	</a:t>
            </a:r>
            <a:r>
              <a:rPr lang="en-US" sz="1600" smtClean="0">
                <a:solidFill>
                  <a:srgbClr val="AF00DB"/>
                </a:solidFill>
                <a:latin typeface="Consolas" panose="020B0609020204030204" pitchFamily="49" charset="0"/>
              </a:rPr>
              <a:t>case</a:t>
            </a:r>
            <a:r>
              <a:rPr lang="en-US" sz="1600">
                <a:latin typeface="Consolas" panose="020B0609020204030204" pitchFamily="49" charset="0"/>
              </a:rPr>
              <a:t> </a:t>
            </a:r>
            <a:r>
              <a:rPr lang="en-US" sz="1600">
                <a:solidFill>
                  <a:srgbClr val="267F99"/>
                </a:solidFill>
                <a:latin typeface="Consolas" panose="020B0609020204030204" pitchFamily="49" charset="0"/>
              </a:rPr>
              <a:t>&lt;Giá trị </a:t>
            </a:r>
            <a:r>
              <a:rPr lang="en-US" sz="1600" smtClean="0">
                <a:solidFill>
                  <a:srgbClr val="267F99"/>
                </a:solidFill>
                <a:latin typeface="Consolas" panose="020B0609020204030204" pitchFamily="49" charset="0"/>
              </a:rPr>
              <a:t>2&gt;</a:t>
            </a:r>
            <a:r>
              <a:rPr lang="en-US" sz="1600" smtClean="0">
                <a:solidFill>
                  <a:srgbClr val="AF00DB"/>
                </a:solidFill>
                <a:latin typeface="Consolas" panose="020B0609020204030204" pitchFamily="49" charset="0"/>
              </a:rPr>
              <a:t>:</a:t>
            </a:r>
            <a:endParaRPr lang="en-US" sz="1600">
              <a:latin typeface="Consolas" panose="020B0609020204030204" pitchFamily="49" charset="0"/>
            </a:endParaRPr>
          </a:p>
          <a:p>
            <a:r>
              <a:rPr lang="en-US" sz="1600">
                <a:latin typeface="Consolas" panose="020B0609020204030204" pitchFamily="49" charset="0"/>
              </a:rPr>
              <a:t>                </a:t>
            </a:r>
            <a:r>
              <a:rPr lang="en-US" sz="1600">
                <a:solidFill>
                  <a:srgbClr val="267F99"/>
                </a:solidFill>
                <a:latin typeface="Consolas" panose="020B0609020204030204" pitchFamily="49" charset="0"/>
              </a:rPr>
              <a:t>&lt;Khối lệnh </a:t>
            </a:r>
            <a:r>
              <a:rPr lang="en-US" sz="1600" smtClean="0">
                <a:solidFill>
                  <a:srgbClr val="267F99"/>
                </a:solidFill>
                <a:latin typeface="Consolas" panose="020B0609020204030204" pitchFamily="49" charset="0"/>
              </a:rPr>
              <a:t>2&gt;</a:t>
            </a:r>
            <a:r>
              <a:rPr lang="en-US" sz="1600" smtClean="0">
                <a:latin typeface="Consolas" panose="020B0609020204030204" pitchFamily="49" charset="0"/>
              </a:rPr>
              <a:t>;</a:t>
            </a:r>
            <a:endParaRPr lang="en-US" sz="1600">
              <a:latin typeface="Consolas" panose="020B0609020204030204" pitchFamily="49" charset="0"/>
            </a:endParaRPr>
          </a:p>
          <a:p>
            <a:r>
              <a:rPr lang="en-US" sz="1600">
                <a:latin typeface="Consolas" panose="020B0609020204030204" pitchFamily="49" charset="0"/>
              </a:rPr>
              <a:t>                </a:t>
            </a:r>
            <a:r>
              <a:rPr lang="en-US" sz="1600">
                <a:solidFill>
                  <a:srgbClr val="AF00DB"/>
                </a:solidFill>
                <a:latin typeface="Consolas" panose="020B0609020204030204" pitchFamily="49" charset="0"/>
              </a:rPr>
              <a:t>break</a:t>
            </a:r>
            <a:r>
              <a:rPr lang="en-US" sz="1600" smtClean="0">
                <a:latin typeface="Consolas" panose="020B0609020204030204" pitchFamily="49" charset="0"/>
              </a:rPr>
              <a:t>;</a:t>
            </a:r>
          </a:p>
          <a:p>
            <a:r>
              <a:rPr lang="en-US" sz="1600">
                <a:latin typeface="Consolas" panose="020B0609020204030204" pitchFamily="49" charset="0"/>
              </a:rPr>
              <a:t>	 </a:t>
            </a:r>
            <a:r>
              <a:rPr lang="en-US" sz="1600" smtClean="0">
                <a:latin typeface="Consolas" panose="020B0609020204030204" pitchFamily="49" charset="0"/>
              </a:rPr>
              <a:t>  …</a:t>
            </a:r>
          </a:p>
          <a:p>
            <a:pPr indent="1201738"/>
            <a:r>
              <a:rPr lang="en-US" sz="1600">
                <a:solidFill>
                  <a:srgbClr val="AF00DB"/>
                </a:solidFill>
                <a:latin typeface="Consolas" panose="020B0609020204030204" pitchFamily="49" charset="0"/>
              </a:rPr>
              <a:t>case</a:t>
            </a:r>
            <a:r>
              <a:rPr lang="en-US" sz="1600">
                <a:latin typeface="Consolas" panose="020B0609020204030204" pitchFamily="49" charset="0"/>
              </a:rPr>
              <a:t> </a:t>
            </a:r>
            <a:r>
              <a:rPr lang="en-US" sz="1600">
                <a:solidFill>
                  <a:srgbClr val="267F99"/>
                </a:solidFill>
                <a:latin typeface="Consolas" panose="020B0609020204030204" pitchFamily="49" charset="0"/>
              </a:rPr>
              <a:t>&lt;Giá trị </a:t>
            </a:r>
            <a:r>
              <a:rPr lang="en-US" sz="1600" smtClean="0">
                <a:solidFill>
                  <a:srgbClr val="267F99"/>
                </a:solidFill>
                <a:latin typeface="Consolas" panose="020B0609020204030204" pitchFamily="49" charset="0"/>
              </a:rPr>
              <a:t>n&gt;</a:t>
            </a:r>
            <a:r>
              <a:rPr lang="en-US" sz="1600" smtClean="0">
                <a:solidFill>
                  <a:srgbClr val="AF00DB"/>
                </a:solidFill>
                <a:latin typeface="Consolas" panose="020B0609020204030204" pitchFamily="49" charset="0"/>
              </a:rPr>
              <a:t>:</a:t>
            </a:r>
            <a:endParaRPr lang="en-US" sz="1600">
              <a:latin typeface="Consolas" panose="020B0609020204030204" pitchFamily="49" charset="0"/>
            </a:endParaRPr>
          </a:p>
          <a:p>
            <a:r>
              <a:rPr lang="en-US" sz="1600">
                <a:latin typeface="Consolas" panose="020B0609020204030204" pitchFamily="49" charset="0"/>
              </a:rPr>
              <a:t>                </a:t>
            </a:r>
            <a:r>
              <a:rPr lang="en-US" sz="1600">
                <a:solidFill>
                  <a:srgbClr val="267F99"/>
                </a:solidFill>
                <a:latin typeface="Consolas" panose="020B0609020204030204" pitchFamily="49" charset="0"/>
              </a:rPr>
              <a:t>&lt;Khối lệnh </a:t>
            </a:r>
            <a:r>
              <a:rPr lang="en-US" sz="1600" smtClean="0">
                <a:solidFill>
                  <a:srgbClr val="267F99"/>
                </a:solidFill>
                <a:latin typeface="Consolas" panose="020B0609020204030204" pitchFamily="49" charset="0"/>
              </a:rPr>
              <a:t>n&gt;</a:t>
            </a:r>
            <a:r>
              <a:rPr lang="en-US" sz="1600" smtClean="0">
                <a:latin typeface="Consolas" panose="020B0609020204030204" pitchFamily="49" charset="0"/>
              </a:rPr>
              <a:t>;</a:t>
            </a:r>
            <a:endParaRPr lang="en-US" sz="1600">
              <a:latin typeface="Consolas" panose="020B0609020204030204" pitchFamily="49" charset="0"/>
            </a:endParaRPr>
          </a:p>
          <a:p>
            <a:r>
              <a:rPr lang="en-US" sz="1600">
                <a:latin typeface="Consolas" panose="020B0609020204030204" pitchFamily="49" charset="0"/>
              </a:rPr>
              <a:t>                </a:t>
            </a:r>
            <a:r>
              <a:rPr lang="en-US" sz="1600">
                <a:solidFill>
                  <a:srgbClr val="AF00DB"/>
                </a:solidFill>
                <a:latin typeface="Consolas" panose="020B0609020204030204" pitchFamily="49" charset="0"/>
              </a:rPr>
              <a:t>break</a:t>
            </a:r>
            <a:r>
              <a:rPr lang="en-US" sz="1600">
                <a:latin typeface="Consolas" panose="020B0609020204030204" pitchFamily="49" charset="0"/>
              </a:rPr>
              <a:t>;</a:t>
            </a:r>
          </a:p>
          <a:p>
            <a:r>
              <a:rPr lang="en-US" sz="1600">
                <a:latin typeface="Consolas" panose="020B0609020204030204" pitchFamily="49" charset="0"/>
              </a:rPr>
              <a:t>  </a:t>
            </a:r>
          </a:p>
          <a:p>
            <a:r>
              <a:rPr lang="en-US" sz="1600">
                <a:latin typeface="Consolas" panose="020B0609020204030204" pitchFamily="49" charset="0"/>
              </a:rPr>
              <a:t>            </a:t>
            </a:r>
            <a:r>
              <a:rPr lang="en-US" sz="1600">
                <a:solidFill>
                  <a:srgbClr val="AF00DB"/>
                </a:solidFill>
                <a:latin typeface="Consolas" panose="020B0609020204030204" pitchFamily="49" charset="0"/>
              </a:rPr>
              <a:t>default</a:t>
            </a:r>
            <a:r>
              <a:rPr lang="en-US" sz="1600" smtClean="0">
                <a:solidFill>
                  <a:srgbClr val="AF00DB"/>
                </a:solidFill>
                <a:latin typeface="Consolas" panose="020B0609020204030204" pitchFamily="49" charset="0"/>
              </a:rPr>
              <a:t>:</a:t>
            </a:r>
          </a:p>
          <a:p>
            <a:pPr indent="1541463"/>
            <a:r>
              <a:rPr lang="en-US" sz="1600">
                <a:solidFill>
                  <a:srgbClr val="267F99"/>
                </a:solidFill>
                <a:latin typeface="Consolas" panose="020B0609020204030204" pitchFamily="49" charset="0"/>
              </a:rPr>
              <a:t>&lt;Khối </a:t>
            </a:r>
            <a:r>
              <a:rPr lang="en-US" sz="1600" smtClean="0">
                <a:solidFill>
                  <a:srgbClr val="267F99"/>
                </a:solidFill>
                <a:latin typeface="Consolas" panose="020B0609020204030204" pitchFamily="49" charset="0"/>
              </a:rPr>
              <a:t>lệnh&gt;</a:t>
            </a:r>
            <a:r>
              <a:rPr lang="en-US" sz="1600" smtClean="0">
                <a:latin typeface="Consolas" panose="020B0609020204030204" pitchFamily="49" charset="0"/>
              </a:rPr>
              <a:t>;</a:t>
            </a:r>
            <a:endParaRPr lang="en-US" sz="1600">
              <a:latin typeface="Consolas" panose="020B0609020204030204" pitchFamily="49" charset="0"/>
            </a:endParaRPr>
          </a:p>
          <a:p>
            <a:r>
              <a:rPr lang="en-US" sz="1600">
                <a:latin typeface="Consolas" panose="020B0609020204030204" pitchFamily="49" charset="0"/>
              </a:rPr>
              <a:t>                </a:t>
            </a:r>
            <a:r>
              <a:rPr lang="en-US" sz="1600">
                <a:solidFill>
                  <a:srgbClr val="AF00DB"/>
                </a:solidFill>
                <a:latin typeface="Consolas" panose="020B0609020204030204" pitchFamily="49" charset="0"/>
              </a:rPr>
              <a:t>break</a:t>
            </a:r>
            <a:r>
              <a:rPr lang="en-US" sz="1600">
                <a:latin typeface="Consolas" panose="020B0609020204030204" pitchFamily="49" charset="0"/>
              </a:rPr>
              <a:t>;</a:t>
            </a:r>
          </a:p>
          <a:p>
            <a:r>
              <a:rPr lang="en-US" sz="1600">
                <a:latin typeface="Consolas" panose="020B0609020204030204" pitchFamily="49" charset="0"/>
              </a:rPr>
              <a:t>        }</a:t>
            </a:r>
          </a:p>
        </p:txBody>
      </p:sp>
      <p:pic>
        <p:nvPicPr>
          <p:cNvPr id="7" name="Google Shape;88;p13"/>
          <p:cNvPicPr preferRelativeResize="0"/>
          <p:nvPr/>
        </p:nvPicPr>
        <p:blipFill>
          <a:blip r:embed="rId2" cstate="print">
            <a:alphaModFix/>
            <a:extLst>
              <a:ext uri="{28A0092B-C50C-407E-A947-70E740481C1C}">
                <a14:useLocalDpi xmlns:a14="http://schemas.microsoft.com/office/drawing/2010/main"/>
              </a:ext>
            </a:extLst>
          </a:blip>
          <a:stretch>
            <a:fillRect/>
          </a:stretch>
        </p:blipFill>
        <p:spPr>
          <a:xfrm>
            <a:off x="7845543" y="4572401"/>
            <a:ext cx="1121908" cy="391886"/>
          </a:xfrm>
          <a:prstGeom prst="rect">
            <a:avLst/>
          </a:prstGeom>
          <a:noFill/>
          <a:ln>
            <a:noFill/>
          </a:ln>
        </p:spPr>
      </p:pic>
    </p:spTree>
    <p:extLst>
      <p:ext uri="{BB962C8B-B14F-4D97-AF65-F5344CB8AC3E}">
        <p14:creationId xmlns:p14="http://schemas.microsoft.com/office/powerpoint/2010/main" val="2814151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993866" y="177584"/>
            <a:ext cx="1051200" cy="532801"/>
          </a:xfrm>
          <a:prstGeom prst="round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solidFill>
                  <a:schemeClr val="bg2"/>
                </a:solidFill>
              </a:rPr>
              <a:t>Vào</a:t>
            </a:r>
            <a:endParaRPr lang="en-US" sz="1600">
              <a:solidFill>
                <a:schemeClr val="bg2"/>
              </a:solidFill>
            </a:endParaRPr>
          </a:p>
        </p:txBody>
      </p:sp>
      <p:sp>
        <p:nvSpPr>
          <p:cNvPr id="5" name="Rounded Rectangle 4"/>
          <p:cNvSpPr/>
          <p:nvPr/>
        </p:nvSpPr>
        <p:spPr>
          <a:xfrm>
            <a:off x="7315200" y="4395463"/>
            <a:ext cx="1051200" cy="53280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solidFill>
                  <a:schemeClr val="bg2"/>
                </a:solidFill>
              </a:rPr>
              <a:t>Ra</a:t>
            </a:r>
            <a:endParaRPr lang="en-US" sz="1600">
              <a:solidFill>
                <a:schemeClr val="bg2"/>
              </a:solidFill>
            </a:endParaRPr>
          </a:p>
        </p:txBody>
      </p:sp>
      <p:sp>
        <p:nvSpPr>
          <p:cNvPr id="6" name="Diamond 5"/>
          <p:cNvSpPr/>
          <p:nvPr/>
        </p:nvSpPr>
        <p:spPr>
          <a:xfrm>
            <a:off x="524106" y="1062522"/>
            <a:ext cx="1987723" cy="903305"/>
          </a:xfrm>
          <a:prstGeom prst="diamond">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2"/>
                </a:solidFill>
              </a:rPr>
              <a:t>c</a:t>
            </a:r>
            <a:r>
              <a:rPr lang="en-US" sz="1600" smtClean="0">
                <a:solidFill>
                  <a:schemeClr val="bg2"/>
                </a:solidFill>
              </a:rPr>
              <a:t>ase 1</a:t>
            </a:r>
            <a:endParaRPr lang="en-US" sz="1600">
              <a:solidFill>
                <a:schemeClr val="bg2"/>
              </a:solidFill>
            </a:endParaRPr>
          </a:p>
        </p:txBody>
      </p:sp>
      <p:sp>
        <p:nvSpPr>
          <p:cNvPr id="7" name="Diamond 6"/>
          <p:cNvSpPr/>
          <p:nvPr/>
        </p:nvSpPr>
        <p:spPr>
          <a:xfrm>
            <a:off x="524105" y="2409771"/>
            <a:ext cx="1987723" cy="903305"/>
          </a:xfrm>
          <a:prstGeom prst="diamond">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2"/>
                </a:solidFill>
              </a:rPr>
              <a:t>c</a:t>
            </a:r>
            <a:r>
              <a:rPr lang="en-US" sz="1600" smtClean="0">
                <a:solidFill>
                  <a:schemeClr val="bg2"/>
                </a:solidFill>
              </a:rPr>
              <a:t>ase n</a:t>
            </a:r>
            <a:endParaRPr lang="en-US" sz="1600">
              <a:solidFill>
                <a:schemeClr val="bg2"/>
              </a:solidFill>
            </a:endParaRPr>
          </a:p>
        </p:txBody>
      </p:sp>
      <p:sp>
        <p:nvSpPr>
          <p:cNvPr id="8" name="Diamond 7"/>
          <p:cNvSpPr/>
          <p:nvPr/>
        </p:nvSpPr>
        <p:spPr>
          <a:xfrm>
            <a:off x="513691" y="3733411"/>
            <a:ext cx="1987723" cy="903305"/>
          </a:xfrm>
          <a:prstGeom prst="diamond">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solidFill>
                  <a:schemeClr val="bg2"/>
                </a:solidFill>
              </a:rPr>
              <a:t>default</a:t>
            </a:r>
            <a:endParaRPr lang="en-US" sz="1600">
              <a:solidFill>
                <a:schemeClr val="bg2"/>
              </a:solidFill>
            </a:endParaRPr>
          </a:p>
        </p:txBody>
      </p:sp>
      <p:sp>
        <p:nvSpPr>
          <p:cNvPr id="9" name="Rectangle 8"/>
          <p:cNvSpPr/>
          <p:nvPr/>
        </p:nvSpPr>
        <p:spPr>
          <a:xfrm>
            <a:off x="3492810" y="1202584"/>
            <a:ext cx="1457917" cy="601624"/>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solidFill>
                  <a:schemeClr val="bg2"/>
                </a:solidFill>
              </a:rPr>
              <a:t>Khối lệnh 1;</a:t>
            </a:r>
          </a:p>
        </p:txBody>
      </p:sp>
      <p:sp>
        <p:nvSpPr>
          <p:cNvPr id="13" name="Rectangle 12"/>
          <p:cNvSpPr/>
          <p:nvPr/>
        </p:nvSpPr>
        <p:spPr>
          <a:xfrm>
            <a:off x="3501309" y="2554830"/>
            <a:ext cx="1457917" cy="601624"/>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solidFill>
                  <a:schemeClr val="bg2"/>
                </a:solidFill>
              </a:rPr>
              <a:t>Khối lệnh n;</a:t>
            </a:r>
          </a:p>
        </p:txBody>
      </p:sp>
      <p:sp>
        <p:nvSpPr>
          <p:cNvPr id="14" name="Rectangle 13"/>
          <p:cNvSpPr/>
          <p:nvPr/>
        </p:nvSpPr>
        <p:spPr>
          <a:xfrm>
            <a:off x="3508302" y="3884252"/>
            <a:ext cx="1457917" cy="601624"/>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solidFill>
                  <a:schemeClr val="bg2"/>
                </a:solidFill>
              </a:rPr>
              <a:t>Khối lệnh default;</a:t>
            </a:r>
          </a:p>
        </p:txBody>
      </p:sp>
      <p:sp>
        <p:nvSpPr>
          <p:cNvPr id="15" name="Rectangle 14"/>
          <p:cNvSpPr/>
          <p:nvPr/>
        </p:nvSpPr>
        <p:spPr>
          <a:xfrm>
            <a:off x="5487683" y="1202584"/>
            <a:ext cx="1457917" cy="601624"/>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2"/>
                </a:solidFill>
              </a:rPr>
              <a:t>b</a:t>
            </a:r>
            <a:r>
              <a:rPr lang="en-US" sz="1600" smtClean="0">
                <a:solidFill>
                  <a:schemeClr val="bg2"/>
                </a:solidFill>
              </a:rPr>
              <a:t>reak;</a:t>
            </a:r>
          </a:p>
        </p:txBody>
      </p:sp>
      <p:sp>
        <p:nvSpPr>
          <p:cNvPr id="16" name="Rectangle 15"/>
          <p:cNvSpPr/>
          <p:nvPr/>
        </p:nvSpPr>
        <p:spPr>
          <a:xfrm>
            <a:off x="5510816" y="2554156"/>
            <a:ext cx="1457917" cy="601624"/>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2"/>
                </a:solidFill>
              </a:rPr>
              <a:t>b</a:t>
            </a:r>
            <a:r>
              <a:rPr lang="en-US" sz="1600" smtClean="0">
                <a:solidFill>
                  <a:schemeClr val="bg2"/>
                </a:solidFill>
              </a:rPr>
              <a:t>reak;</a:t>
            </a:r>
          </a:p>
        </p:txBody>
      </p:sp>
      <p:sp>
        <p:nvSpPr>
          <p:cNvPr id="17" name="Rectangle 16"/>
          <p:cNvSpPr/>
          <p:nvPr/>
        </p:nvSpPr>
        <p:spPr>
          <a:xfrm>
            <a:off x="5492933" y="3884252"/>
            <a:ext cx="1457917" cy="601624"/>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2"/>
                </a:solidFill>
              </a:rPr>
              <a:t>b</a:t>
            </a:r>
            <a:r>
              <a:rPr lang="en-US" sz="1600" smtClean="0">
                <a:solidFill>
                  <a:schemeClr val="bg2"/>
                </a:solidFill>
              </a:rPr>
              <a:t>reak;</a:t>
            </a:r>
          </a:p>
        </p:txBody>
      </p:sp>
      <p:cxnSp>
        <p:nvCxnSpPr>
          <p:cNvPr id="19" name="Straight Arrow Connector 18"/>
          <p:cNvCxnSpPr>
            <a:stCxn id="4" idx="2"/>
            <a:endCxn id="6" idx="0"/>
          </p:cNvCxnSpPr>
          <p:nvPr/>
        </p:nvCxnSpPr>
        <p:spPr>
          <a:xfrm flipH="1">
            <a:off x="1517968" y="710385"/>
            <a:ext cx="1498" cy="3521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7" idx="2"/>
            <a:endCxn id="8" idx="0"/>
          </p:cNvCxnSpPr>
          <p:nvPr/>
        </p:nvCxnSpPr>
        <p:spPr>
          <a:xfrm flipH="1">
            <a:off x="1507553" y="3313076"/>
            <a:ext cx="10414" cy="4203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6" idx="3"/>
            <a:endCxn id="9" idx="1"/>
          </p:cNvCxnSpPr>
          <p:nvPr/>
        </p:nvCxnSpPr>
        <p:spPr>
          <a:xfrm flipV="1">
            <a:off x="2511829" y="1503396"/>
            <a:ext cx="980981" cy="107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9" idx="3"/>
            <a:endCxn id="15" idx="1"/>
          </p:cNvCxnSpPr>
          <p:nvPr/>
        </p:nvCxnSpPr>
        <p:spPr>
          <a:xfrm>
            <a:off x="4950727" y="1503396"/>
            <a:ext cx="5369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7" idx="3"/>
            <a:endCxn id="13" idx="1"/>
          </p:cNvCxnSpPr>
          <p:nvPr/>
        </p:nvCxnSpPr>
        <p:spPr>
          <a:xfrm flipV="1">
            <a:off x="2511828" y="2855642"/>
            <a:ext cx="989481" cy="57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13" idx="3"/>
            <a:endCxn id="16" idx="1"/>
          </p:cNvCxnSpPr>
          <p:nvPr/>
        </p:nvCxnSpPr>
        <p:spPr>
          <a:xfrm flipV="1">
            <a:off x="4959226" y="2854968"/>
            <a:ext cx="551590" cy="6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8" idx="3"/>
            <a:endCxn id="14" idx="1"/>
          </p:cNvCxnSpPr>
          <p:nvPr/>
        </p:nvCxnSpPr>
        <p:spPr>
          <a:xfrm>
            <a:off x="2501414" y="4185064"/>
            <a:ext cx="100688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14" idx="3"/>
            <a:endCxn id="17" idx="1"/>
          </p:cNvCxnSpPr>
          <p:nvPr/>
        </p:nvCxnSpPr>
        <p:spPr>
          <a:xfrm>
            <a:off x="4966219" y="4185064"/>
            <a:ext cx="52671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6" idx="2"/>
            <a:endCxn id="7" idx="0"/>
          </p:cNvCxnSpPr>
          <p:nvPr/>
        </p:nvCxnSpPr>
        <p:spPr>
          <a:xfrm flipH="1">
            <a:off x="1517967" y="1965827"/>
            <a:ext cx="1" cy="443944"/>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9" idx="2"/>
            <a:endCxn id="13" idx="0"/>
          </p:cNvCxnSpPr>
          <p:nvPr/>
        </p:nvCxnSpPr>
        <p:spPr>
          <a:xfrm>
            <a:off x="4221769" y="1804208"/>
            <a:ext cx="8499" cy="750622"/>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13" idx="2"/>
            <a:endCxn id="14" idx="0"/>
          </p:cNvCxnSpPr>
          <p:nvPr/>
        </p:nvCxnSpPr>
        <p:spPr>
          <a:xfrm>
            <a:off x="4230268" y="3156454"/>
            <a:ext cx="6993" cy="727798"/>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7840800" y="1503396"/>
            <a:ext cx="0" cy="28515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2674233" y="1510691"/>
            <a:ext cx="772938" cy="338554"/>
          </a:xfrm>
          <a:prstGeom prst="rect">
            <a:avLst/>
          </a:prstGeom>
          <a:noFill/>
        </p:spPr>
        <p:txBody>
          <a:bodyPr wrap="square" rtlCol="0">
            <a:spAutoFit/>
          </a:bodyPr>
          <a:lstStyle/>
          <a:p>
            <a:r>
              <a:rPr lang="en-US" sz="1600" smtClean="0"/>
              <a:t>Đúng</a:t>
            </a:r>
            <a:endParaRPr lang="en-US" sz="1600"/>
          </a:p>
        </p:txBody>
      </p:sp>
      <p:sp>
        <p:nvSpPr>
          <p:cNvPr id="60" name="TextBox 59"/>
          <p:cNvSpPr txBox="1"/>
          <p:nvPr/>
        </p:nvSpPr>
        <p:spPr>
          <a:xfrm>
            <a:off x="2684752" y="2837815"/>
            <a:ext cx="772938" cy="338554"/>
          </a:xfrm>
          <a:prstGeom prst="rect">
            <a:avLst/>
          </a:prstGeom>
          <a:noFill/>
        </p:spPr>
        <p:txBody>
          <a:bodyPr wrap="square" rtlCol="0">
            <a:spAutoFit/>
          </a:bodyPr>
          <a:lstStyle/>
          <a:p>
            <a:r>
              <a:rPr lang="en-US" sz="1600" smtClean="0"/>
              <a:t>Đúng</a:t>
            </a:r>
            <a:endParaRPr lang="en-US" sz="1600"/>
          </a:p>
        </p:txBody>
      </p:sp>
      <p:sp>
        <p:nvSpPr>
          <p:cNvPr id="61" name="TextBox 60"/>
          <p:cNvSpPr txBox="1"/>
          <p:nvPr/>
        </p:nvSpPr>
        <p:spPr>
          <a:xfrm>
            <a:off x="2674233" y="4202891"/>
            <a:ext cx="772938" cy="338554"/>
          </a:xfrm>
          <a:prstGeom prst="rect">
            <a:avLst/>
          </a:prstGeom>
          <a:noFill/>
        </p:spPr>
        <p:txBody>
          <a:bodyPr wrap="square" rtlCol="0">
            <a:spAutoFit/>
          </a:bodyPr>
          <a:lstStyle/>
          <a:p>
            <a:r>
              <a:rPr lang="en-US" sz="1600" smtClean="0"/>
              <a:t>Đúng</a:t>
            </a:r>
            <a:endParaRPr lang="en-US" sz="1600"/>
          </a:p>
        </p:txBody>
      </p:sp>
      <p:sp>
        <p:nvSpPr>
          <p:cNvPr id="62" name="TextBox 61"/>
          <p:cNvSpPr txBox="1"/>
          <p:nvPr/>
        </p:nvSpPr>
        <p:spPr>
          <a:xfrm>
            <a:off x="1579644" y="2037341"/>
            <a:ext cx="772938" cy="338554"/>
          </a:xfrm>
          <a:prstGeom prst="rect">
            <a:avLst/>
          </a:prstGeom>
          <a:noFill/>
        </p:spPr>
        <p:txBody>
          <a:bodyPr wrap="square" rtlCol="0">
            <a:spAutoFit/>
          </a:bodyPr>
          <a:lstStyle/>
          <a:p>
            <a:r>
              <a:rPr lang="en-US" sz="1600" smtClean="0"/>
              <a:t>Sai</a:t>
            </a:r>
            <a:endParaRPr lang="en-US" sz="1600"/>
          </a:p>
        </p:txBody>
      </p:sp>
      <p:sp>
        <p:nvSpPr>
          <p:cNvPr id="63" name="TextBox 62"/>
          <p:cNvSpPr txBox="1"/>
          <p:nvPr/>
        </p:nvSpPr>
        <p:spPr>
          <a:xfrm>
            <a:off x="1506536" y="3337498"/>
            <a:ext cx="772938" cy="338554"/>
          </a:xfrm>
          <a:prstGeom prst="rect">
            <a:avLst/>
          </a:prstGeom>
          <a:noFill/>
        </p:spPr>
        <p:txBody>
          <a:bodyPr wrap="square" rtlCol="0">
            <a:spAutoFit/>
          </a:bodyPr>
          <a:lstStyle/>
          <a:p>
            <a:r>
              <a:rPr lang="en-US" sz="1600" smtClean="0"/>
              <a:t>Sai</a:t>
            </a:r>
            <a:endParaRPr lang="en-US" sz="1600"/>
          </a:p>
        </p:txBody>
      </p:sp>
      <p:sp>
        <p:nvSpPr>
          <p:cNvPr id="64" name="TextBox 63"/>
          <p:cNvSpPr txBox="1"/>
          <p:nvPr/>
        </p:nvSpPr>
        <p:spPr>
          <a:xfrm>
            <a:off x="4205160" y="1889976"/>
            <a:ext cx="1084653" cy="523220"/>
          </a:xfrm>
          <a:prstGeom prst="rect">
            <a:avLst/>
          </a:prstGeom>
          <a:noFill/>
        </p:spPr>
        <p:txBody>
          <a:bodyPr wrap="square" rtlCol="0">
            <a:spAutoFit/>
          </a:bodyPr>
          <a:lstStyle/>
          <a:p>
            <a:r>
              <a:rPr lang="en-US" smtClean="0"/>
              <a:t>Không có lệnh break;</a:t>
            </a:r>
            <a:endParaRPr lang="en-US"/>
          </a:p>
        </p:txBody>
      </p:sp>
      <p:sp>
        <p:nvSpPr>
          <p:cNvPr id="65" name="TextBox 64"/>
          <p:cNvSpPr txBox="1"/>
          <p:nvPr/>
        </p:nvSpPr>
        <p:spPr>
          <a:xfrm>
            <a:off x="4238278" y="3256806"/>
            <a:ext cx="1068124" cy="523220"/>
          </a:xfrm>
          <a:prstGeom prst="rect">
            <a:avLst/>
          </a:prstGeom>
          <a:noFill/>
        </p:spPr>
        <p:txBody>
          <a:bodyPr wrap="square" rtlCol="0">
            <a:spAutoFit/>
          </a:bodyPr>
          <a:lstStyle/>
          <a:p>
            <a:r>
              <a:rPr lang="en-US" smtClean="0"/>
              <a:t>Không có lệnh break;</a:t>
            </a:r>
            <a:endParaRPr lang="en-US"/>
          </a:p>
        </p:txBody>
      </p:sp>
      <p:cxnSp>
        <p:nvCxnSpPr>
          <p:cNvPr id="89" name="Straight Arrow Connector 88"/>
          <p:cNvCxnSpPr>
            <a:stCxn id="15" idx="3"/>
          </p:cNvCxnSpPr>
          <p:nvPr/>
        </p:nvCxnSpPr>
        <p:spPr>
          <a:xfrm>
            <a:off x="6945600" y="1503396"/>
            <a:ext cx="8952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a:stCxn id="16" idx="3"/>
          </p:cNvCxnSpPr>
          <p:nvPr/>
        </p:nvCxnSpPr>
        <p:spPr>
          <a:xfrm flipV="1">
            <a:off x="6968733" y="2851768"/>
            <a:ext cx="872067" cy="32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a:stCxn id="17" idx="3"/>
          </p:cNvCxnSpPr>
          <p:nvPr/>
        </p:nvCxnSpPr>
        <p:spPr>
          <a:xfrm>
            <a:off x="6950850" y="4185064"/>
            <a:ext cx="88995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34243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27200" y="1159200"/>
            <a:ext cx="7437600" cy="1938992"/>
          </a:xfrm>
          <a:prstGeom prst="rect">
            <a:avLst/>
          </a:prstGeom>
          <a:noFill/>
        </p:spPr>
        <p:txBody>
          <a:bodyPr wrap="square" rtlCol="0">
            <a:spAutoFit/>
          </a:bodyPr>
          <a:lstStyle/>
          <a:p>
            <a:r>
              <a:rPr lang="en-US" sz="2000" smtClean="0"/>
              <a:t>Nhập vào một tháng bất kỳ và in ra màn hình thông tin tháng đó có bao nhiêu ngày.</a:t>
            </a:r>
          </a:p>
          <a:p>
            <a:r>
              <a:rPr lang="en-US" sz="2000" smtClean="0"/>
              <a:t>Biết:</a:t>
            </a:r>
          </a:p>
          <a:p>
            <a:r>
              <a:rPr lang="en-US" sz="2000" smtClean="0"/>
              <a:t>Tháng 1, 3, 5, 7, 8, 10, 12 có 31 ngày</a:t>
            </a:r>
          </a:p>
          <a:p>
            <a:r>
              <a:rPr lang="en-US" sz="2000" smtClean="0"/>
              <a:t>Tháng 2 có 28 hoặc 29 ngày</a:t>
            </a:r>
          </a:p>
          <a:p>
            <a:r>
              <a:rPr lang="en-US" sz="2000" smtClean="0"/>
              <a:t>Tháng 4, 6, 9, 11 có 30 ngày</a:t>
            </a:r>
            <a:endParaRPr lang="en-US" sz="2000"/>
          </a:p>
        </p:txBody>
      </p:sp>
      <p:sp>
        <p:nvSpPr>
          <p:cNvPr id="5" name="Title 1"/>
          <p:cNvSpPr txBox="1">
            <a:spLocks/>
          </p:cNvSpPr>
          <p:nvPr/>
        </p:nvSpPr>
        <p:spPr>
          <a:xfrm>
            <a:off x="454009" y="89085"/>
            <a:ext cx="7887326" cy="66447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2"/>
              </a:buClr>
              <a:buSzPts val="4200"/>
              <a:buFont typeface="Verdana"/>
              <a:buNone/>
              <a:defRPr sz="4200" b="1" i="0" u="none" strike="noStrike" cap="none">
                <a:solidFill>
                  <a:schemeClr val="dk2"/>
                </a:solidFill>
                <a:latin typeface="Verdana"/>
                <a:ea typeface="Verdana"/>
                <a:cs typeface="Verdana"/>
                <a:sym typeface="Verdana"/>
              </a:defRPr>
            </a:lvl1pPr>
            <a:lvl2pPr marR="0" lvl="1"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2pPr>
            <a:lvl3pPr marR="0" lvl="2"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3pPr>
            <a:lvl4pPr marR="0" lvl="3"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4pPr>
            <a:lvl5pPr marR="0" lvl="4"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5pPr>
            <a:lvl6pPr marR="0" lvl="5"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6pPr>
            <a:lvl7pPr marR="0" lvl="6"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7pPr>
            <a:lvl8pPr marR="0" lvl="7"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8pPr>
            <a:lvl9pPr marR="0" lvl="8" algn="l" rtl="0" eaLnBrk="1" hangingPunct="1">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9pPr>
          </a:lstStyle>
          <a:p>
            <a:r>
              <a:rPr lang="en-US" sz="2400" smtClean="0"/>
              <a:t>Exercise</a:t>
            </a:r>
            <a:endParaRPr lang="en-US" sz="2400"/>
          </a:p>
        </p:txBody>
      </p:sp>
      <p:pic>
        <p:nvPicPr>
          <p:cNvPr id="6" name="Google Shape;88;p13"/>
          <p:cNvPicPr preferRelativeResize="0"/>
          <p:nvPr/>
        </p:nvPicPr>
        <p:blipFill>
          <a:blip r:embed="rId2" cstate="print">
            <a:alphaModFix/>
            <a:extLst>
              <a:ext uri="{28A0092B-C50C-407E-A947-70E740481C1C}">
                <a14:useLocalDpi xmlns:a14="http://schemas.microsoft.com/office/drawing/2010/main"/>
              </a:ext>
            </a:extLst>
          </a:blip>
          <a:stretch>
            <a:fillRect/>
          </a:stretch>
        </p:blipFill>
        <p:spPr>
          <a:xfrm>
            <a:off x="7780381" y="4608401"/>
            <a:ext cx="1121908" cy="391886"/>
          </a:xfrm>
          <a:prstGeom prst="rect">
            <a:avLst/>
          </a:prstGeom>
          <a:noFill/>
          <a:ln>
            <a:noFill/>
          </a:ln>
        </p:spPr>
      </p:pic>
    </p:spTree>
    <p:extLst>
      <p:ext uri="{BB962C8B-B14F-4D97-AF65-F5344CB8AC3E}">
        <p14:creationId xmlns:p14="http://schemas.microsoft.com/office/powerpoint/2010/main" val="1953192126"/>
      </p:ext>
    </p:extLst>
  </p:cSld>
  <p:clrMapOvr>
    <a:masterClrMapping/>
  </p:clrMapOvr>
  <p:timing>
    <p:tnLst>
      <p:par>
        <p:cTn id="1" dur="indefinite" restart="never" nodeType="tmRoot"/>
      </p:par>
    </p:tnLst>
  </p:timing>
</p:sld>
</file>

<file path=ppt/theme/theme1.xml><?xml version="1.0" encoding="utf-8"?>
<a:theme xmlns:a="http://schemas.openxmlformats.org/drawingml/2006/main"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2" id="{BA0EA33C-0506-6C40-95FA-6553A6DC341A}" vid="{9FDEB6CC-3D37-4549-A74E-EA3139B1CDC4}"/>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Streamline</Template>
  <TotalTime>7724</TotalTime>
  <Words>674</Words>
  <Application>Microsoft Office PowerPoint</Application>
  <PresentationFormat>On-screen Show (16:9)</PresentationFormat>
  <Paragraphs>149</Paragraphs>
  <Slides>18</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18</vt:i4>
      </vt:variant>
    </vt:vector>
  </HeadingPairs>
  <TitlesOfParts>
    <vt:vector size="27" baseType="lpstr">
      <vt:lpstr>Arial</vt:lpstr>
      <vt:lpstr>Calibri</vt:lpstr>
      <vt:lpstr>Consolas</vt:lpstr>
      <vt:lpstr>Lato</vt:lpstr>
      <vt:lpstr>Raleway</vt:lpstr>
      <vt:lpstr>Symbol</vt:lpstr>
      <vt:lpstr>Times New Roman</vt:lpstr>
      <vt:lpstr>Verdana</vt:lpstr>
      <vt:lpstr>Streamline</vt:lpstr>
      <vt:lpstr>JAVA CORE #3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Clean Code #1</dc:title>
  <dc:creator>Microsoft Office User</dc:creator>
  <cp:lastModifiedBy>dell</cp:lastModifiedBy>
  <cp:revision>533</cp:revision>
  <cp:lastPrinted>2019-08-12T07:52:59Z</cp:lastPrinted>
  <dcterms:created xsi:type="dcterms:W3CDTF">2020-11-22T03:30:37Z</dcterms:created>
  <dcterms:modified xsi:type="dcterms:W3CDTF">2021-03-05T11:15:30Z</dcterms:modified>
</cp:coreProperties>
</file>